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60" r:id="rId4"/>
  </p:sldMasterIdLst>
  <p:notesMasterIdLst>
    <p:notesMasterId r:id="rId19"/>
  </p:notesMasterIdLst>
  <p:handoutMasterIdLst>
    <p:handoutMasterId r:id="rId20"/>
  </p:handoutMasterIdLst>
  <p:sldIdLst>
    <p:sldId id="280" r:id="rId5"/>
    <p:sldId id="278" r:id="rId6"/>
    <p:sldId id="303" r:id="rId7"/>
    <p:sldId id="287" r:id="rId8"/>
    <p:sldId id="311" r:id="rId9"/>
    <p:sldId id="306" r:id="rId10"/>
    <p:sldId id="288" r:id="rId11"/>
    <p:sldId id="299" r:id="rId12"/>
    <p:sldId id="304" r:id="rId13"/>
    <p:sldId id="310" r:id="rId14"/>
    <p:sldId id="286" r:id="rId15"/>
    <p:sldId id="307" r:id="rId16"/>
    <p:sldId id="309" r:id="rId17"/>
    <p:sldId id="308" r:id="rId18"/>
  </p:sldIdLst>
  <p:sldSz cx="9906000" cy="6858000" type="A4"/>
  <p:notesSz cx="9866313" cy="6735763"/>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312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Shinnosuke Takabayashi / Bornrex" initials="ST/B" lastIdx="2" clrIdx="6">
    <p:extLst>
      <p:ext uri="{19B8F6BF-5375-455C-9EA6-DF929625EA0E}">
        <p15:presenceInfo xmlns:p15="http://schemas.microsoft.com/office/powerpoint/2012/main" userId="S::s.takabayashi@bornrex.com::1dd8ce06-7c1f-404d-868f-60ab965ca4a4" providerId="AD"/>
      </p:ext>
    </p:extLst>
  </p:cmAuthor>
  <p:cmAuthor id="1" name="Shota Sugahara (須賀原 将太)" initials="SS(将" lastIdx="0" clrIdx="0">
    <p:extLst>
      <p:ext uri="{19B8F6BF-5375-455C-9EA6-DF929625EA0E}">
        <p15:presenceInfo xmlns:p15="http://schemas.microsoft.com/office/powerpoint/2012/main" userId="S-1-5-21-13193587-1794592164-1404200075-59336" providerId="AD"/>
      </p:ext>
    </p:extLst>
  </p:cmAuthor>
  <p:cmAuthor id="2" name="東京都&#10;" initials="T" lastIdx="36" clrIdx="1">
    <p:extLst>
      <p:ext uri="{19B8F6BF-5375-455C-9EA6-DF929625EA0E}">
        <p15:presenceInfo xmlns:p15="http://schemas.microsoft.com/office/powerpoint/2012/main" userId="東京都&#10;" providerId="None"/>
      </p:ext>
    </p:extLst>
  </p:cmAuthor>
  <p:cmAuthor id="3" name="Takeshi Shigeoka /Bornrex" initials="T/" lastIdx="15" clrIdx="2">
    <p:extLst>
      <p:ext uri="{19B8F6BF-5375-455C-9EA6-DF929625EA0E}">
        <p15:presenceInfo xmlns:p15="http://schemas.microsoft.com/office/powerpoint/2012/main" userId="S::t.shigeoka@bornrex.com::88721606-3472-4e08-90d5-d3b8c49c5fde" providerId="AD"/>
      </p:ext>
    </p:extLst>
  </p:cmAuthor>
  <p:cmAuthor id="4" name="Takeshi Shigeoka /Bornrex" initials="TS/" lastIdx="3" clrIdx="3">
    <p:extLst>
      <p:ext uri="{19B8F6BF-5375-455C-9EA6-DF929625EA0E}">
        <p15:presenceInfo xmlns:p15="http://schemas.microsoft.com/office/powerpoint/2012/main" userId="88721606-3472-4e08-90d5-d3b8c49c5fde" providerId="Windows Live"/>
      </p:ext>
    </p:extLst>
  </p:cmAuthor>
  <p:cmAuthor id="5" name="東京都" initials="T" lastIdx="16" clrIdx="4">
    <p:extLst>
      <p:ext uri="{19B8F6BF-5375-455C-9EA6-DF929625EA0E}">
        <p15:presenceInfo xmlns:p15="http://schemas.microsoft.com/office/powerpoint/2012/main" userId="東京都" providerId="None"/>
      </p:ext>
    </p:extLst>
  </p:cmAuthor>
  <p:cmAuthor id="6" name="Yuji Matsumoto / Bornrex" initials="YM/B" lastIdx="2" clrIdx="5">
    <p:extLst>
      <p:ext uri="{19B8F6BF-5375-455C-9EA6-DF929625EA0E}">
        <p15:presenceInfo xmlns:p15="http://schemas.microsoft.com/office/powerpoint/2012/main" userId="S::y.matsumoto@bornrex.com::b3ae28a9-bbc8-481a-8499-7109081d55e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FF"/>
    <a:srgbClr val="4472C4"/>
    <a:srgbClr val="FF99CC"/>
    <a:srgbClr val="FFFFEB"/>
    <a:srgbClr val="FFCCFF"/>
    <a:srgbClr val="FF66CC"/>
    <a:srgbClr val="FF6600"/>
    <a:srgbClr val="CC0000"/>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41" d="100"/>
          <a:sy n="141" d="100"/>
        </p:scale>
        <p:origin x="984" y="176"/>
      </p:cViewPr>
      <p:guideLst>
        <p:guide orient="horz" pos="2183"/>
        <p:guide pos="312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276255" cy="33814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587733" y="0"/>
            <a:ext cx="4276254" cy="338143"/>
          </a:xfrm>
          <a:prstGeom prst="rect">
            <a:avLst/>
          </a:prstGeom>
        </p:spPr>
        <p:txBody>
          <a:bodyPr vert="horz" lIns="91440" tIns="45720" rIns="91440" bIns="45720" rtlCol="0"/>
          <a:lstStyle>
            <a:lvl1pPr algn="r">
              <a:defRPr sz="1200"/>
            </a:lvl1pPr>
          </a:lstStyle>
          <a:p>
            <a:fld id="{497216AB-7B36-4BE4-A820-9DD6C45ECDAD}" type="datetimeFigureOut">
              <a:rPr kumimoji="1" lang="ja-JP" altLang="en-US" smtClean="0"/>
              <a:t>2025/5/2</a:t>
            </a:fld>
            <a:endParaRPr kumimoji="1" lang="ja-JP" altLang="en-US"/>
          </a:p>
        </p:txBody>
      </p:sp>
      <p:sp>
        <p:nvSpPr>
          <p:cNvPr id="4" name="フッター プレースホルダー 3"/>
          <p:cNvSpPr>
            <a:spLocks noGrp="1"/>
          </p:cNvSpPr>
          <p:nvPr>
            <p:ph type="ftr" sz="quarter" idx="2"/>
          </p:nvPr>
        </p:nvSpPr>
        <p:spPr>
          <a:xfrm>
            <a:off x="1" y="6397620"/>
            <a:ext cx="4276255" cy="338143"/>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587733" y="6397620"/>
            <a:ext cx="4276254" cy="338143"/>
          </a:xfrm>
          <a:prstGeom prst="rect">
            <a:avLst/>
          </a:prstGeom>
        </p:spPr>
        <p:txBody>
          <a:bodyPr vert="horz" lIns="91440" tIns="45720" rIns="91440" bIns="45720" rtlCol="0" anchor="b"/>
          <a:lstStyle>
            <a:lvl1pPr algn="r">
              <a:defRPr sz="1200"/>
            </a:lvl1pPr>
          </a:lstStyle>
          <a:p>
            <a:fld id="{8970FEA1-144C-444B-9162-DEE303E8D5C0}" type="slidenum">
              <a:rPr kumimoji="1" lang="ja-JP" altLang="en-US" smtClean="0"/>
              <a:t>‹#›</a:t>
            </a:fld>
            <a:endParaRPr kumimoji="1" lang="ja-JP" altLang="en-US"/>
          </a:p>
        </p:txBody>
      </p:sp>
    </p:spTree>
    <p:extLst>
      <p:ext uri="{BB962C8B-B14F-4D97-AF65-F5344CB8AC3E}">
        <p14:creationId xmlns:p14="http://schemas.microsoft.com/office/powerpoint/2010/main" val="36538561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E4FFDE28-4F3B-4900-B3A0-0C3A33BF1A09}"/>
              </a:ext>
            </a:extLst>
          </p:cNvPr>
          <p:cNvSpPr>
            <a:spLocks noGrp="1"/>
          </p:cNvSpPr>
          <p:nvPr>
            <p:ph type="hdr" sz="quarter"/>
          </p:nvPr>
        </p:nvSpPr>
        <p:spPr>
          <a:xfrm>
            <a:off x="2" y="0"/>
            <a:ext cx="4275403" cy="337958"/>
          </a:xfrm>
          <a:prstGeom prst="rect">
            <a:avLst/>
          </a:prstGeom>
        </p:spPr>
        <p:txBody>
          <a:bodyPr vert="horz" lIns="91440" tIns="45720" rIns="91440" bIns="45720" rtlCol="0"/>
          <a:lstStyle>
            <a:lvl1pPr algn="l" eaLnBrk="1" fontAlgn="auto" hangingPunct="1">
              <a:spcBef>
                <a:spcPts val="0"/>
              </a:spcBef>
              <a:spcAft>
                <a:spcPts val="0"/>
              </a:spcAft>
              <a:defRPr kumimoji="1" sz="1200">
                <a:latin typeface="+mn-lt"/>
              </a:defRPr>
            </a:lvl1pPr>
          </a:lstStyle>
          <a:p>
            <a:pPr>
              <a:defRPr/>
            </a:pPr>
            <a:endParaRPr lang="ja-JP" altLang="en-US"/>
          </a:p>
        </p:txBody>
      </p:sp>
      <p:sp>
        <p:nvSpPr>
          <p:cNvPr id="3" name="日付プレースホルダー 2">
            <a:extLst>
              <a:ext uri="{FF2B5EF4-FFF2-40B4-BE49-F238E27FC236}">
                <a16:creationId xmlns:a16="http://schemas.microsoft.com/office/drawing/2014/main" id="{26D7AFEB-DD47-48C7-9CA3-9E12D341C681}"/>
              </a:ext>
            </a:extLst>
          </p:cNvPr>
          <p:cNvSpPr>
            <a:spLocks noGrp="1"/>
          </p:cNvSpPr>
          <p:nvPr>
            <p:ph type="dt" idx="1"/>
          </p:nvPr>
        </p:nvSpPr>
        <p:spPr>
          <a:xfrm>
            <a:off x="5588627" y="0"/>
            <a:ext cx="4275403" cy="337958"/>
          </a:xfrm>
          <a:prstGeom prst="rect">
            <a:avLst/>
          </a:prstGeom>
        </p:spPr>
        <p:txBody>
          <a:bodyPr vert="horz" lIns="91440" tIns="45720" rIns="91440" bIns="45720" rtlCol="0"/>
          <a:lstStyle>
            <a:lvl1pPr algn="r" eaLnBrk="1" fontAlgn="auto" hangingPunct="1">
              <a:spcBef>
                <a:spcPts val="0"/>
              </a:spcBef>
              <a:spcAft>
                <a:spcPts val="0"/>
              </a:spcAft>
              <a:defRPr kumimoji="1" sz="1200" smtClean="0">
                <a:latin typeface="+mn-lt"/>
              </a:defRPr>
            </a:lvl1pPr>
          </a:lstStyle>
          <a:p>
            <a:pPr>
              <a:defRPr/>
            </a:pPr>
            <a:fld id="{9107904E-056A-4B5A-BE03-D1192321EE05}" type="datetimeFigureOut">
              <a:rPr lang="ja-JP" altLang="en-US"/>
              <a:pPr>
                <a:defRPr/>
              </a:pPr>
              <a:t>2025/5/2</a:t>
            </a:fld>
            <a:endParaRPr lang="ja-JP" altLang="en-US"/>
          </a:p>
        </p:txBody>
      </p:sp>
      <p:sp>
        <p:nvSpPr>
          <p:cNvPr id="4" name="スライド イメージ プレースホルダー 3">
            <a:extLst>
              <a:ext uri="{FF2B5EF4-FFF2-40B4-BE49-F238E27FC236}">
                <a16:creationId xmlns:a16="http://schemas.microsoft.com/office/drawing/2014/main" id="{AA9520AC-E4B7-43E8-B240-D54FF8E62351}"/>
              </a:ext>
            </a:extLst>
          </p:cNvPr>
          <p:cNvSpPr>
            <a:spLocks noGrp="1" noRot="1" noChangeAspect="1"/>
          </p:cNvSpPr>
          <p:nvPr>
            <p:ph type="sldImg" idx="2"/>
          </p:nvPr>
        </p:nvSpPr>
        <p:spPr>
          <a:xfrm>
            <a:off x="3290888" y="841375"/>
            <a:ext cx="3284537" cy="2273300"/>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ー 4">
            <a:extLst>
              <a:ext uri="{FF2B5EF4-FFF2-40B4-BE49-F238E27FC236}">
                <a16:creationId xmlns:a16="http://schemas.microsoft.com/office/drawing/2014/main" id="{07CCC86B-4CA7-4927-A4FB-EF50571DD5EE}"/>
              </a:ext>
            </a:extLst>
          </p:cNvPr>
          <p:cNvSpPr>
            <a:spLocks noGrp="1"/>
          </p:cNvSpPr>
          <p:nvPr>
            <p:ph type="body" sz="quarter" idx="3"/>
          </p:nvPr>
        </p:nvSpPr>
        <p:spPr>
          <a:xfrm>
            <a:off x="986632" y="3241586"/>
            <a:ext cx="7893050" cy="2652207"/>
          </a:xfrm>
          <a:prstGeom prst="rect">
            <a:avLst/>
          </a:prstGeom>
        </p:spPr>
        <p:txBody>
          <a:bodyPr vert="horz" lIns="91440" tIns="45720" rIns="91440" bIns="45720"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a:extLst>
              <a:ext uri="{FF2B5EF4-FFF2-40B4-BE49-F238E27FC236}">
                <a16:creationId xmlns:a16="http://schemas.microsoft.com/office/drawing/2014/main" id="{02AEF346-F2F4-4219-A2C5-91B657A02F79}"/>
              </a:ext>
            </a:extLst>
          </p:cNvPr>
          <p:cNvSpPr>
            <a:spLocks noGrp="1"/>
          </p:cNvSpPr>
          <p:nvPr>
            <p:ph type="ftr" sz="quarter" idx="4"/>
          </p:nvPr>
        </p:nvSpPr>
        <p:spPr>
          <a:xfrm>
            <a:off x="2" y="6397807"/>
            <a:ext cx="4275403" cy="337957"/>
          </a:xfrm>
          <a:prstGeom prst="rect">
            <a:avLst/>
          </a:prstGeom>
        </p:spPr>
        <p:txBody>
          <a:bodyPr vert="horz" lIns="91440" tIns="45720" rIns="91440" bIns="45720" rtlCol="0" anchor="b"/>
          <a:lstStyle>
            <a:lvl1pPr algn="l" eaLnBrk="1" fontAlgn="auto" hangingPunct="1">
              <a:spcBef>
                <a:spcPts val="0"/>
              </a:spcBef>
              <a:spcAft>
                <a:spcPts val="0"/>
              </a:spcAft>
              <a:defRPr kumimoji="1" sz="1200">
                <a:latin typeface="+mn-lt"/>
              </a:defRPr>
            </a:lvl1pPr>
          </a:lstStyle>
          <a:p>
            <a:pPr>
              <a:defRPr/>
            </a:pPr>
            <a:endParaRPr lang="ja-JP" altLang="en-US"/>
          </a:p>
        </p:txBody>
      </p:sp>
      <p:sp>
        <p:nvSpPr>
          <p:cNvPr id="7" name="スライド番号プレースホルダー 6">
            <a:extLst>
              <a:ext uri="{FF2B5EF4-FFF2-40B4-BE49-F238E27FC236}">
                <a16:creationId xmlns:a16="http://schemas.microsoft.com/office/drawing/2014/main" id="{94AF65B9-46EE-49CC-9CE8-FD607E361A59}"/>
              </a:ext>
            </a:extLst>
          </p:cNvPr>
          <p:cNvSpPr>
            <a:spLocks noGrp="1"/>
          </p:cNvSpPr>
          <p:nvPr>
            <p:ph type="sldNum" sz="quarter" idx="5"/>
          </p:nvPr>
        </p:nvSpPr>
        <p:spPr>
          <a:xfrm>
            <a:off x="5588627" y="6397807"/>
            <a:ext cx="4275403" cy="337957"/>
          </a:xfrm>
          <a:prstGeom prst="rect">
            <a:avLst/>
          </a:prstGeom>
        </p:spPr>
        <p:txBody>
          <a:bodyPr vert="horz" lIns="91440" tIns="45720" rIns="91440" bIns="45720" rtlCol="0" anchor="b"/>
          <a:lstStyle>
            <a:lvl1pPr algn="r" eaLnBrk="1" fontAlgn="auto" hangingPunct="1">
              <a:spcBef>
                <a:spcPts val="0"/>
              </a:spcBef>
              <a:spcAft>
                <a:spcPts val="0"/>
              </a:spcAft>
              <a:defRPr kumimoji="1" sz="1200" smtClean="0">
                <a:latin typeface="+mn-lt"/>
              </a:defRPr>
            </a:lvl1pPr>
          </a:lstStyle>
          <a:p>
            <a:pPr>
              <a:defRPr/>
            </a:pPr>
            <a:fld id="{CC8D948A-DAEB-41F9-BDDD-85531503F62F}"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mn-lt"/>
        <a:ea typeface="+mn-ea"/>
        <a:cs typeface="+mn-cs"/>
      </a:defRPr>
    </a:lvl1pPr>
    <a:lvl2pPr marL="457200" algn="l" rtl="0" fontAlgn="base">
      <a:spcBef>
        <a:spcPct val="30000"/>
      </a:spcBef>
      <a:spcAft>
        <a:spcPct val="0"/>
      </a:spcAft>
      <a:defRPr kumimoji="1" sz="1200" kern="1200">
        <a:solidFill>
          <a:schemeClr val="tx1"/>
        </a:solidFill>
        <a:latin typeface="+mn-lt"/>
        <a:ea typeface="+mn-ea"/>
        <a:cs typeface="+mn-cs"/>
      </a:defRPr>
    </a:lvl2pPr>
    <a:lvl3pPr marL="914400" algn="l" rtl="0" fontAlgn="base">
      <a:spcBef>
        <a:spcPct val="30000"/>
      </a:spcBef>
      <a:spcAft>
        <a:spcPct val="0"/>
      </a:spcAft>
      <a:defRPr kumimoji="1" sz="1200" kern="1200">
        <a:solidFill>
          <a:schemeClr val="tx1"/>
        </a:solidFill>
        <a:latin typeface="+mn-lt"/>
        <a:ea typeface="+mn-ea"/>
        <a:cs typeface="+mn-cs"/>
      </a:defRPr>
    </a:lvl3pPr>
    <a:lvl4pPr marL="1371600" algn="l" rtl="0" fontAlgn="base">
      <a:spcBef>
        <a:spcPct val="30000"/>
      </a:spcBef>
      <a:spcAft>
        <a:spcPct val="0"/>
      </a:spcAft>
      <a:defRPr kumimoji="1" sz="1200" kern="1200">
        <a:solidFill>
          <a:schemeClr val="tx1"/>
        </a:solidFill>
        <a:latin typeface="+mn-lt"/>
        <a:ea typeface="+mn-ea"/>
        <a:cs typeface="+mn-cs"/>
      </a:defRPr>
    </a:lvl4pPr>
    <a:lvl5pPr marL="1828800" algn="l" rtl="0" fontAlgn="base">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a:defRPr/>
            </a:pPr>
            <a:fld id="{CC8D948A-DAEB-41F9-BDDD-85531503F62F}" type="slidenum">
              <a:rPr lang="ja-JP" altLang="en-US" smtClean="0"/>
              <a:pPr>
                <a:defRPr/>
              </a:pPr>
              <a:t>1</a:t>
            </a:fld>
            <a:endParaRPr lang="ja-JP" altLang="en-US"/>
          </a:p>
        </p:txBody>
      </p:sp>
    </p:spTree>
    <p:extLst>
      <p:ext uri="{BB962C8B-B14F-4D97-AF65-F5344CB8AC3E}">
        <p14:creationId xmlns:p14="http://schemas.microsoft.com/office/powerpoint/2010/main" val="32647285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a:extLst>
              <a:ext uri="{FF2B5EF4-FFF2-40B4-BE49-F238E27FC236}">
                <a16:creationId xmlns:a16="http://schemas.microsoft.com/office/drawing/2014/main" id="{1F52843D-0820-4D44-B34A-9866B9BAAA86}"/>
              </a:ext>
            </a:extLst>
          </p:cNvPr>
          <p:cNvSpPr>
            <a:spLocks noGrp="1"/>
          </p:cNvSpPr>
          <p:nvPr>
            <p:ph type="dt" sz="half" idx="10"/>
          </p:nvPr>
        </p:nvSpPr>
        <p:spPr/>
        <p:txBody>
          <a:bodyPr/>
          <a:lstStyle>
            <a:lvl1pPr>
              <a:defRPr/>
            </a:lvl1pPr>
          </a:lstStyle>
          <a:p>
            <a:pPr>
              <a:defRPr/>
            </a:pPr>
            <a:fld id="{19BD7937-2FF2-4C4F-866B-77B1744C3900}" type="datetime1">
              <a:rPr lang="ja-JP" altLang="en-US"/>
              <a:pPr>
                <a:defRPr/>
              </a:pPr>
              <a:t>2025/5/2</a:t>
            </a:fld>
            <a:endParaRPr lang="ja-JP" altLang="en-US"/>
          </a:p>
        </p:txBody>
      </p:sp>
      <p:sp>
        <p:nvSpPr>
          <p:cNvPr id="5" name="Footer Placeholder 4">
            <a:extLst>
              <a:ext uri="{FF2B5EF4-FFF2-40B4-BE49-F238E27FC236}">
                <a16:creationId xmlns:a16="http://schemas.microsoft.com/office/drawing/2014/main" id="{837F3C99-D48B-4675-B2CC-65086BE3BE76}"/>
              </a:ext>
            </a:extLst>
          </p:cNvPr>
          <p:cNvSpPr>
            <a:spLocks noGrp="1"/>
          </p:cNvSpPr>
          <p:nvPr>
            <p:ph type="ftr" sz="quarter" idx="11"/>
          </p:nvPr>
        </p:nvSpPr>
        <p:spPr/>
        <p:txBody>
          <a:bodyPr/>
          <a:lstStyle>
            <a:lvl1pPr>
              <a:defRPr/>
            </a:lvl1pPr>
          </a:lstStyle>
          <a:p>
            <a:pPr>
              <a:defRPr/>
            </a:pPr>
            <a:endParaRPr lang="ja-JP" altLang="en-US"/>
          </a:p>
        </p:txBody>
      </p:sp>
      <p:sp>
        <p:nvSpPr>
          <p:cNvPr id="6" name="Slide Number Placeholder 5">
            <a:extLst>
              <a:ext uri="{FF2B5EF4-FFF2-40B4-BE49-F238E27FC236}">
                <a16:creationId xmlns:a16="http://schemas.microsoft.com/office/drawing/2014/main" id="{24ACB34D-729E-41EA-8E37-C50EC90E072D}"/>
              </a:ext>
            </a:extLst>
          </p:cNvPr>
          <p:cNvSpPr>
            <a:spLocks noGrp="1"/>
          </p:cNvSpPr>
          <p:nvPr>
            <p:ph type="sldNum" sz="quarter" idx="12"/>
          </p:nvPr>
        </p:nvSpPr>
        <p:spPr/>
        <p:txBody>
          <a:bodyPr/>
          <a:lstStyle>
            <a:lvl1pPr>
              <a:defRPr/>
            </a:lvl1pPr>
          </a:lstStyle>
          <a:p>
            <a:pPr>
              <a:defRPr/>
            </a:pPr>
            <a:fld id="{CE75DD66-A2E9-469A-913F-9098062BF160}" type="slidenum">
              <a:rPr lang="ja-JP" altLang="en-US"/>
              <a:pPr>
                <a:defRPr/>
              </a:pPr>
              <a:t>‹#›</a:t>
            </a:fld>
            <a:endParaRPr lang="ja-JP" altLang="en-US"/>
          </a:p>
        </p:txBody>
      </p:sp>
    </p:spTree>
    <p:extLst>
      <p:ext uri="{BB962C8B-B14F-4D97-AF65-F5344CB8AC3E}">
        <p14:creationId xmlns:p14="http://schemas.microsoft.com/office/powerpoint/2010/main" val="32248161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a:extLst>
              <a:ext uri="{FF2B5EF4-FFF2-40B4-BE49-F238E27FC236}">
                <a16:creationId xmlns:a16="http://schemas.microsoft.com/office/drawing/2014/main" id="{C44BC04F-2B14-464E-9ACD-121A6957CC72}"/>
              </a:ext>
            </a:extLst>
          </p:cNvPr>
          <p:cNvSpPr>
            <a:spLocks noGrp="1"/>
          </p:cNvSpPr>
          <p:nvPr>
            <p:ph type="dt" sz="half" idx="10"/>
          </p:nvPr>
        </p:nvSpPr>
        <p:spPr/>
        <p:txBody>
          <a:bodyPr/>
          <a:lstStyle>
            <a:lvl1pPr>
              <a:defRPr/>
            </a:lvl1pPr>
          </a:lstStyle>
          <a:p>
            <a:pPr>
              <a:defRPr/>
            </a:pPr>
            <a:fld id="{E3358727-5FCC-4C06-A04E-941807B86DDA}" type="datetime1">
              <a:rPr lang="ja-JP" altLang="en-US"/>
              <a:pPr>
                <a:defRPr/>
              </a:pPr>
              <a:t>2025/5/2</a:t>
            </a:fld>
            <a:endParaRPr lang="ja-JP" altLang="en-US"/>
          </a:p>
        </p:txBody>
      </p:sp>
      <p:sp>
        <p:nvSpPr>
          <p:cNvPr id="5" name="Footer Placeholder 4">
            <a:extLst>
              <a:ext uri="{FF2B5EF4-FFF2-40B4-BE49-F238E27FC236}">
                <a16:creationId xmlns:a16="http://schemas.microsoft.com/office/drawing/2014/main" id="{C24F3532-2F76-49BB-A963-974779844048}"/>
              </a:ext>
            </a:extLst>
          </p:cNvPr>
          <p:cNvSpPr>
            <a:spLocks noGrp="1"/>
          </p:cNvSpPr>
          <p:nvPr>
            <p:ph type="ftr" sz="quarter" idx="11"/>
          </p:nvPr>
        </p:nvSpPr>
        <p:spPr/>
        <p:txBody>
          <a:bodyPr/>
          <a:lstStyle>
            <a:lvl1pPr>
              <a:defRPr/>
            </a:lvl1pPr>
          </a:lstStyle>
          <a:p>
            <a:pPr>
              <a:defRPr/>
            </a:pPr>
            <a:endParaRPr lang="ja-JP" altLang="en-US"/>
          </a:p>
        </p:txBody>
      </p:sp>
      <p:sp>
        <p:nvSpPr>
          <p:cNvPr id="6" name="Slide Number Placeholder 5">
            <a:extLst>
              <a:ext uri="{FF2B5EF4-FFF2-40B4-BE49-F238E27FC236}">
                <a16:creationId xmlns:a16="http://schemas.microsoft.com/office/drawing/2014/main" id="{837EFEF6-2E9A-4C58-BA4E-15870747770C}"/>
              </a:ext>
            </a:extLst>
          </p:cNvPr>
          <p:cNvSpPr>
            <a:spLocks noGrp="1"/>
          </p:cNvSpPr>
          <p:nvPr>
            <p:ph type="sldNum" sz="quarter" idx="12"/>
          </p:nvPr>
        </p:nvSpPr>
        <p:spPr/>
        <p:txBody>
          <a:bodyPr/>
          <a:lstStyle>
            <a:lvl1pPr>
              <a:defRPr/>
            </a:lvl1pPr>
          </a:lstStyle>
          <a:p>
            <a:pPr>
              <a:defRPr/>
            </a:pPr>
            <a:fld id="{0BAEA98F-D2AD-4BC9-8F1E-BA83EC72C960}" type="slidenum">
              <a:rPr lang="ja-JP" altLang="en-US"/>
              <a:pPr>
                <a:defRPr/>
              </a:pPr>
              <a:t>‹#›</a:t>
            </a:fld>
            <a:endParaRPr lang="ja-JP" altLang="en-US"/>
          </a:p>
        </p:txBody>
      </p:sp>
    </p:spTree>
    <p:extLst>
      <p:ext uri="{BB962C8B-B14F-4D97-AF65-F5344CB8AC3E}">
        <p14:creationId xmlns:p14="http://schemas.microsoft.com/office/powerpoint/2010/main" val="28397693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a:extLst>
              <a:ext uri="{FF2B5EF4-FFF2-40B4-BE49-F238E27FC236}">
                <a16:creationId xmlns:a16="http://schemas.microsoft.com/office/drawing/2014/main" id="{1CCA1F57-5FC3-4B14-93E6-8D0E8806A91E}"/>
              </a:ext>
            </a:extLst>
          </p:cNvPr>
          <p:cNvSpPr>
            <a:spLocks noGrp="1"/>
          </p:cNvSpPr>
          <p:nvPr>
            <p:ph type="dt" sz="half" idx="10"/>
          </p:nvPr>
        </p:nvSpPr>
        <p:spPr/>
        <p:txBody>
          <a:bodyPr/>
          <a:lstStyle>
            <a:lvl1pPr>
              <a:defRPr/>
            </a:lvl1pPr>
          </a:lstStyle>
          <a:p>
            <a:pPr>
              <a:defRPr/>
            </a:pPr>
            <a:fld id="{CA490683-A305-4639-ADCA-94F359F7C9A1}" type="datetime1">
              <a:rPr lang="ja-JP" altLang="en-US"/>
              <a:pPr>
                <a:defRPr/>
              </a:pPr>
              <a:t>2025/5/2</a:t>
            </a:fld>
            <a:endParaRPr lang="ja-JP" altLang="en-US"/>
          </a:p>
        </p:txBody>
      </p:sp>
      <p:sp>
        <p:nvSpPr>
          <p:cNvPr id="5" name="Footer Placeholder 4">
            <a:extLst>
              <a:ext uri="{FF2B5EF4-FFF2-40B4-BE49-F238E27FC236}">
                <a16:creationId xmlns:a16="http://schemas.microsoft.com/office/drawing/2014/main" id="{EA4C41A6-C398-4396-958B-81F23206EEB6}"/>
              </a:ext>
            </a:extLst>
          </p:cNvPr>
          <p:cNvSpPr>
            <a:spLocks noGrp="1"/>
          </p:cNvSpPr>
          <p:nvPr>
            <p:ph type="ftr" sz="quarter" idx="11"/>
          </p:nvPr>
        </p:nvSpPr>
        <p:spPr/>
        <p:txBody>
          <a:bodyPr/>
          <a:lstStyle>
            <a:lvl1pPr>
              <a:defRPr/>
            </a:lvl1pPr>
          </a:lstStyle>
          <a:p>
            <a:pPr>
              <a:defRPr/>
            </a:pPr>
            <a:endParaRPr lang="ja-JP" altLang="en-US"/>
          </a:p>
        </p:txBody>
      </p:sp>
      <p:sp>
        <p:nvSpPr>
          <p:cNvPr id="6" name="Slide Number Placeholder 5">
            <a:extLst>
              <a:ext uri="{FF2B5EF4-FFF2-40B4-BE49-F238E27FC236}">
                <a16:creationId xmlns:a16="http://schemas.microsoft.com/office/drawing/2014/main" id="{5D19675F-DBB2-47AE-BF37-ABF6DE7210FD}"/>
              </a:ext>
            </a:extLst>
          </p:cNvPr>
          <p:cNvSpPr>
            <a:spLocks noGrp="1"/>
          </p:cNvSpPr>
          <p:nvPr>
            <p:ph type="sldNum" sz="quarter" idx="12"/>
          </p:nvPr>
        </p:nvSpPr>
        <p:spPr/>
        <p:txBody>
          <a:bodyPr/>
          <a:lstStyle>
            <a:lvl1pPr>
              <a:defRPr/>
            </a:lvl1pPr>
          </a:lstStyle>
          <a:p>
            <a:pPr>
              <a:defRPr/>
            </a:pPr>
            <a:fld id="{364951E7-69C5-4315-A24F-5C0EA2B5C71B}" type="slidenum">
              <a:rPr lang="ja-JP" altLang="en-US"/>
              <a:pPr>
                <a:defRPr/>
              </a:pPr>
              <a:t>‹#›</a:t>
            </a:fld>
            <a:endParaRPr lang="ja-JP" altLang="en-US"/>
          </a:p>
        </p:txBody>
      </p:sp>
    </p:spTree>
    <p:extLst>
      <p:ext uri="{BB962C8B-B14F-4D97-AF65-F5344CB8AC3E}">
        <p14:creationId xmlns:p14="http://schemas.microsoft.com/office/powerpoint/2010/main" val="6443944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8543925" cy="562062"/>
          </a:xfrm>
        </p:spPr>
        <p:txBody>
          <a:bodyPr>
            <a:noAutofit/>
          </a:bodyPr>
          <a:lstStyle>
            <a:lvl1pPr>
              <a:defRPr sz="3200">
                <a:latin typeface="HGP創英角ｺﾞｼｯｸUB" panose="020B0900000000000000" pitchFamily="50" charset="-128"/>
                <a:ea typeface="HGP創英角ｺﾞｼｯｸUB" panose="020B0900000000000000" pitchFamily="50" charset="-128"/>
              </a:defRPr>
            </a:lvl1p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3">
            <a:extLst>
              <a:ext uri="{FF2B5EF4-FFF2-40B4-BE49-F238E27FC236}">
                <a16:creationId xmlns:a16="http://schemas.microsoft.com/office/drawing/2014/main" id="{C23EDA41-B5CB-482A-A194-AF2742370281}"/>
              </a:ext>
            </a:extLst>
          </p:cNvPr>
          <p:cNvSpPr>
            <a:spLocks noGrp="1"/>
          </p:cNvSpPr>
          <p:nvPr>
            <p:ph type="dt" sz="half" idx="10"/>
          </p:nvPr>
        </p:nvSpPr>
        <p:spPr/>
        <p:txBody>
          <a:bodyPr/>
          <a:lstStyle>
            <a:lvl1pPr>
              <a:defRPr/>
            </a:lvl1pPr>
          </a:lstStyle>
          <a:p>
            <a:pPr>
              <a:defRPr/>
            </a:pPr>
            <a:fld id="{B7872217-5FA7-4A06-8BD3-7EC2450C5993}" type="datetime1">
              <a:rPr lang="ja-JP" altLang="en-US"/>
              <a:pPr>
                <a:defRPr/>
              </a:pPr>
              <a:t>2025/5/2</a:t>
            </a:fld>
            <a:endParaRPr lang="ja-JP" altLang="en-US"/>
          </a:p>
        </p:txBody>
      </p:sp>
      <p:sp>
        <p:nvSpPr>
          <p:cNvPr id="6" name="Footer Placeholder 4">
            <a:extLst>
              <a:ext uri="{FF2B5EF4-FFF2-40B4-BE49-F238E27FC236}">
                <a16:creationId xmlns:a16="http://schemas.microsoft.com/office/drawing/2014/main" id="{2F3F79DE-75D8-4920-AC4F-12CAF75788B2}"/>
              </a:ext>
            </a:extLst>
          </p:cNvPr>
          <p:cNvSpPr>
            <a:spLocks noGrp="1"/>
          </p:cNvSpPr>
          <p:nvPr>
            <p:ph type="ftr" sz="quarter" idx="11"/>
          </p:nvPr>
        </p:nvSpPr>
        <p:spPr/>
        <p:txBody>
          <a:bodyPr/>
          <a:lstStyle>
            <a:lvl1pPr>
              <a:defRPr/>
            </a:lvl1pPr>
          </a:lstStyle>
          <a:p>
            <a:pPr>
              <a:defRPr/>
            </a:pPr>
            <a:endParaRPr lang="ja-JP" altLang="en-US"/>
          </a:p>
        </p:txBody>
      </p:sp>
      <p:sp>
        <p:nvSpPr>
          <p:cNvPr id="7" name="Slide Number Placeholder 5">
            <a:extLst>
              <a:ext uri="{FF2B5EF4-FFF2-40B4-BE49-F238E27FC236}">
                <a16:creationId xmlns:a16="http://schemas.microsoft.com/office/drawing/2014/main" id="{CC961589-47CF-42F7-A51A-E09E52B82084}"/>
              </a:ext>
            </a:extLst>
          </p:cNvPr>
          <p:cNvSpPr>
            <a:spLocks noGrp="1"/>
          </p:cNvSpPr>
          <p:nvPr>
            <p:ph type="sldNum" sz="quarter" idx="12"/>
          </p:nvPr>
        </p:nvSpPr>
        <p:spPr/>
        <p:txBody>
          <a:bodyPr/>
          <a:lstStyle>
            <a:lvl1pPr>
              <a:defRPr>
                <a:solidFill>
                  <a:schemeClr val="tx1"/>
                </a:solidFill>
              </a:defRPr>
            </a:lvl1pPr>
          </a:lstStyle>
          <a:p>
            <a:pPr>
              <a:defRPr/>
            </a:pPr>
            <a:fld id="{96BA3565-E867-44AF-9D39-29D41BFB608A}" type="slidenum">
              <a:rPr lang="ja-JP" altLang="en-US" smtClean="0"/>
              <a:pPr>
                <a:defRPr/>
              </a:pPr>
              <a:t>‹#›</a:t>
            </a:fld>
            <a:endParaRPr lang="ja-JP" altLang="en-US"/>
          </a:p>
        </p:txBody>
      </p:sp>
    </p:spTree>
    <p:extLst>
      <p:ext uri="{BB962C8B-B14F-4D97-AF65-F5344CB8AC3E}">
        <p14:creationId xmlns:p14="http://schemas.microsoft.com/office/powerpoint/2010/main" val="36294363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a:extLst>
              <a:ext uri="{FF2B5EF4-FFF2-40B4-BE49-F238E27FC236}">
                <a16:creationId xmlns:a16="http://schemas.microsoft.com/office/drawing/2014/main" id="{4D3A0371-84DD-41C5-AE36-D59B4D360022}"/>
              </a:ext>
            </a:extLst>
          </p:cNvPr>
          <p:cNvSpPr>
            <a:spLocks noGrp="1"/>
          </p:cNvSpPr>
          <p:nvPr>
            <p:ph type="dt" sz="half" idx="10"/>
          </p:nvPr>
        </p:nvSpPr>
        <p:spPr/>
        <p:txBody>
          <a:bodyPr/>
          <a:lstStyle>
            <a:lvl1pPr>
              <a:defRPr/>
            </a:lvl1pPr>
          </a:lstStyle>
          <a:p>
            <a:pPr>
              <a:defRPr/>
            </a:pPr>
            <a:fld id="{C02066EC-4347-46D5-AF72-CB367F83232E}" type="datetime1">
              <a:rPr lang="ja-JP" altLang="en-US"/>
              <a:pPr>
                <a:defRPr/>
              </a:pPr>
              <a:t>2025/5/2</a:t>
            </a:fld>
            <a:endParaRPr lang="ja-JP" altLang="en-US"/>
          </a:p>
        </p:txBody>
      </p:sp>
      <p:sp>
        <p:nvSpPr>
          <p:cNvPr id="5" name="Footer Placeholder 4">
            <a:extLst>
              <a:ext uri="{FF2B5EF4-FFF2-40B4-BE49-F238E27FC236}">
                <a16:creationId xmlns:a16="http://schemas.microsoft.com/office/drawing/2014/main" id="{804A12CB-225D-43BD-8B81-38C90E140B2C}"/>
              </a:ext>
            </a:extLst>
          </p:cNvPr>
          <p:cNvSpPr>
            <a:spLocks noGrp="1"/>
          </p:cNvSpPr>
          <p:nvPr>
            <p:ph type="ftr" sz="quarter" idx="11"/>
          </p:nvPr>
        </p:nvSpPr>
        <p:spPr/>
        <p:txBody>
          <a:bodyPr/>
          <a:lstStyle>
            <a:lvl1pPr>
              <a:defRPr/>
            </a:lvl1pPr>
          </a:lstStyle>
          <a:p>
            <a:pPr>
              <a:defRPr/>
            </a:pPr>
            <a:endParaRPr lang="ja-JP" altLang="en-US"/>
          </a:p>
        </p:txBody>
      </p:sp>
      <p:sp>
        <p:nvSpPr>
          <p:cNvPr id="6" name="Slide Number Placeholder 5">
            <a:extLst>
              <a:ext uri="{FF2B5EF4-FFF2-40B4-BE49-F238E27FC236}">
                <a16:creationId xmlns:a16="http://schemas.microsoft.com/office/drawing/2014/main" id="{C1EDADB5-03ED-43B0-924F-8D72F9BD6F3B}"/>
              </a:ext>
            </a:extLst>
          </p:cNvPr>
          <p:cNvSpPr>
            <a:spLocks noGrp="1"/>
          </p:cNvSpPr>
          <p:nvPr>
            <p:ph type="sldNum" sz="quarter" idx="12"/>
          </p:nvPr>
        </p:nvSpPr>
        <p:spPr/>
        <p:txBody>
          <a:bodyPr/>
          <a:lstStyle>
            <a:lvl1pPr>
              <a:defRPr/>
            </a:lvl1pPr>
          </a:lstStyle>
          <a:p>
            <a:pPr>
              <a:defRPr/>
            </a:pPr>
            <a:fld id="{43827D1B-4071-49ED-9174-7D4458CCC666}" type="slidenum">
              <a:rPr lang="ja-JP" altLang="en-US"/>
              <a:pPr>
                <a:defRPr/>
              </a:pPr>
              <a:t>‹#›</a:t>
            </a:fld>
            <a:endParaRPr lang="ja-JP" altLang="en-US"/>
          </a:p>
        </p:txBody>
      </p:sp>
    </p:spTree>
    <p:extLst>
      <p:ext uri="{BB962C8B-B14F-4D97-AF65-F5344CB8AC3E}">
        <p14:creationId xmlns:p14="http://schemas.microsoft.com/office/powerpoint/2010/main" val="11394865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3">
            <a:extLst>
              <a:ext uri="{FF2B5EF4-FFF2-40B4-BE49-F238E27FC236}">
                <a16:creationId xmlns:a16="http://schemas.microsoft.com/office/drawing/2014/main" id="{DB845D33-BFA1-438A-BD1E-07344CAD57D5}"/>
              </a:ext>
            </a:extLst>
          </p:cNvPr>
          <p:cNvSpPr>
            <a:spLocks noGrp="1"/>
          </p:cNvSpPr>
          <p:nvPr>
            <p:ph type="dt" sz="half" idx="10"/>
          </p:nvPr>
        </p:nvSpPr>
        <p:spPr/>
        <p:txBody>
          <a:bodyPr/>
          <a:lstStyle>
            <a:lvl1pPr>
              <a:defRPr/>
            </a:lvl1pPr>
          </a:lstStyle>
          <a:p>
            <a:pPr>
              <a:defRPr/>
            </a:pPr>
            <a:fld id="{131A9054-F755-498E-80BD-A58C4BAFAE34}" type="datetime1">
              <a:rPr lang="ja-JP" altLang="en-US"/>
              <a:pPr>
                <a:defRPr/>
              </a:pPr>
              <a:t>2025/5/2</a:t>
            </a:fld>
            <a:endParaRPr lang="ja-JP" altLang="en-US"/>
          </a:p>
        </p:txBody>
      </p:sp>
      <p:sp>
        <p:nvSpPr>
          <p:cNvPr id="6" name="Footer Placeholder 4">
            <a:extLst>
              <a:ext uri="{FF2B5EF4-FFF2-40B4-BE49-F238E27FC236}">
                <a16:creationId xmlns:a16="http://schemas.microsoft.com/office/drawing/2014/main" id="{37D1B6A4-4723-4C2C-88DE-86A5E84039C2}"/>
              </a:ext>
            </a:extLst>
          </p:cNvPr>
          <p:cNvSpPr>
            <a:spLocks noGrp="1"/>
          </p:cNvSpPr>
          <p:nvPr>
            <p:ph type="ftr" sz="quarter" idx="11"/>
          </p:nvPr>
        </p:nvSpPr>
        <p:spPr/>
        <p:txBody>
          <a:bodyPr/>
          <a:lstStyle>
            <a:lvl1pPr>
              <a:defRPr/>
            </a:lvl1pPr>
          </a:lstStyle>
          <a:p>
            <a:pPr>
              <a:defRPr/>
            </a:pPr>
            <a:endParaRPr lang="ja-JP" altLang="en-US"/>
          </a:p>
        </p:txBody>
      </p:sp>
      <p:sp>
        <p:nvSpPr>
          <p:cNvPr id="7" name="Slide Number Placeholder 5">
            <a:extLst>
              <a:ext uri="{FF2B5EF4-FFF2-40B4-BE49-F238E27FC236}">
                <a16:creationId xmlns:a16="http://schemas.microsoft.com/office/drawing/2014/main" id="{44190EE8-BE23-457D-881D-A1F323660A29}"/>
              </a:ext>
            </a:extLst>
          </p:cNvPr>
          <p:cNvSpPr>
            <a:spLocks noGrp="1"/>
          </p:cNvSpPr>
          <p:nvPr>
            <p:ph type="sldNum" sz="quarter" idx="12"/>
          </p:nvPr>
        </p:nvSpPr>
        <p:spPr/>
        <p:txBody>
          <a:bodyPr/>
          <a:lstStyle>
            <a:lvl1pPr>
              <a:defRPr/>
            </a:lvl1pPr>
          </a:lstStyle>
          <a:p>
            <a:pPr>
              <a:defRPr/>
            </a:pPr>
            <a:fld id="{08539FC1-4ECE-443B-A478-8FEAAC8C7FB1}" type="slidenum">
              <a:rPr lang="ja-JP" altLang="en-US"/>
              <a:pPr>
                <a:defRPr/>
              </a:pPr>
              <a:t>‹#›</a:t>
            </a:fld>
            <a:endParaRPr lang="ja-JP" altLang="en-US"/>
          </a:p>
        </p:txBody>
      </p:sp>
    </p:spTree>
    <p:extLst>
      <p:ext uri="{BB962C8B-B14F-4D97-AF65-F5344CB8AC3E}">
        <p14:creationId xmlns:p14="http://schemas.microsoft.com/office/powerpoint/2010/main" val="18735078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3">
            <a:extLst>
              <a:ext uri="{FF2B5EF4-FFF2-40B4-BE49-F238E27FC236}">
                <a16:creationId xmlns:a16="http://schemas.microsoft.com/office/drawing/2014/main" id="{88969CA4-7507-4FD1-A1D7-97E5A7D76676}"/>
              </a:ext>
            </a:extLst>
          </p:cNvPr>
          <p:cNvSpPr>
            <a:spLocks noGrp="1"/>
          </p:cNvSpPr>
          <p:nvPr>
            <p:ph type="dt" sz="half" idx="10"/>
          </p:nvPr>
        </p:nvSpPr>
        <p:spPr/>
        <p:txBody>
          <a:bodyPr/>
          <a:lstStyle>
            <a:lvl1pPr>
              <a:defRPr/>
            </a:lvl1pPr>
          </a:lstStyle>
          <a:p>
            <a:pPr>
              <a:defRPr/>
            </a:pPr>
            <a:fld id="{6BC757F1-30FA-4EFA-9B76-C81A64405475}" type="datetime1">
              <a:rPr lang="ja-JP" altLang="en-US"/>
              <a:pPr>
                <a:defRPr/>
              </a:pPr>
              <a:t>2025/5/2</a:t>
            </a:fld>
            <a:endParaRPr lang="ja-JP" altLang="en-US"/>
          </a:p>
        </p:txBody>
      </p:sp>
      <p:sp>
        <p:nvSpPr>
          <p:cNvPr id="8" name="Footer Placeholder 4">
            <a:extLst>
              <a:ext uri="{FF2B5EF4-FFF2-40B4-BE49-F238E27FC236}">
                <a16:creationId xmlns:a16="http://schemas.microsoft.com/office/drawing/2014/main" id="{E0573524-5138-4618-814E-A14707DB75FA}"/>
              </a:ext>
            </a:extLst>
          </p:cNvPr>
          <p:cNvSpPr>
            <a:spLocks noGrp="1"/>
          </p:cNvSpPr>
          <p:nvPr>
            <p:ph type="ftr" sz="quarter" idx="11"/>
          </p:nvPr>
        </p:nvSpPr>
        <p:spPr/>
        <p:txBody>
          <a:bodyPr/>
          <a:lstStyle>
            <a:lvl1pPr>
              <a:defRPr/>
            </a:lvl1pPr>
          </a:lstStyle>
          <a:p>
            <a:pPr>
              <a:defRPr/>
            </a:pPr>
            <a:endParaRPr lang="ja-JP" altLang="en-US"/>
          </a:p>
        </p:txBody>
      </p:sp>
      <p:sp>
        <p:nvSpPr>
          <p:cNvPr id="9" name="Slide Number Placeholder 5">
            <a:extLst>
              <a:ext uri="{FF2B5EF4-FFF2-40B4-BE49-F238E27FC236}">
                <a16:creationId xmlns:a16="http://schemas.microsoft.com/office/drawing/2014/main" id="{38828E3E-0BF5-4C3D-8150-58540790DB08}"/>
              </a:ext>
            </a:extLst>
          </p:cNvPr>
          <p:cNvSpPr>
            <a:spLocks noGrp="1"/>
          </p:cNvSpPr>
          <p:nvPr>
            <p:ph type="sldNum" sz="quarter" idx="12"/>
          </p:nvPr>
        </p:nvSpPr>
        <p:spPr/>
        <p:txBody>
          <a:bodyPr/>
          <a:lstStyle>
            <a:lvl1pPr>
              <a:defRPr/>
            </a:lvl1pPr>
          </a:lstStyle>
          <a:p>
            <a:pPr>
              <a:defRPr/>
            </a:pPr>
            <a:fld id="{A48F5918-1523-4752-95B5-C05234FB1132}" type="slidenum">
              <a:rPr lang="ja-JP" altLang="en-US"/>
              <a:pPr>
                <a:defRPr/>
              </a:pPr>
              <a:t>‹#›</a:t>
            </a:fld>
            <a:endParaRPr lang="ja-JP" altLang="en-US"/>
          </a:p>
        </p:txBody>
      </p:sp>
    </p:spTree>
    <p:extLst>
      <p:ext uri="{BB962C8B-B14F-4D97-AF65-F5344CB8AC3E}">
        <p14:creationId xmlns:p14="http://schemas.microsoft.com/office/powerpoint/2010/main" val="15301566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3">
            <a:extLst>
              <a:ext uri="{FF2B5EF4-FFF2-40B4-BE49-F238E27FC236}">
                <a16:creationId xmlns:a16="http://schemas.microsoft.com/office/drawing/2014/main" id="{F83E6F9D-F388-4D3B-A0FF-C273B27C2E56}"/>
              </a:ext>
            </a:extLst>
          </p:cNvPr>
          <p:cNvSpPr>
            <a:spLocks noGrp="1"/>
          </p:cNvSpPr>
          <p:nvPr>
            <p:ph type="dt" sz="half" idx="10"/>
          </p:nvPr>
        </p:nvSpPr>
        <p:spPr/>
        <p:txBody>
          <a:bodyPr/>
          <a:lstStyle>
            <a:lvl1pPr>
              <a:defRPr/>
            </a:lvl1pPr>
          </a:lstStyle>
          <a:p>
            <a:pPr>
              <a:defRPr/>
            </a:pPr>
            <a:fld id="{B00A05E3-2CED-4875-8727-C14B4E5B897E}" type="datetime1">
              <a:rPr lang="ja-JP" altLang="en-US"/>
              <a:pPr>
                <a:defRPr/>
              </a:pPr>
              <a:t>2025/5/2</a:t>
            </a:fld>
            <a:endParaRPr lang="ja-JP" altLang="en-US"/>
          </a:p>
        </p:txBody>
      </p:sp>
      <p:sp>
        <p:nvSpPr>
          <p:cNvPr id="4" name="Footer Placeholder 4">
            <a:extLst>
              <a:ext uri="{FF2B5EF4-FFF2-40B4-BE49-F238E27FC236}">
                <a16:creationId xmlns:a16="http://schemas.microsoft.com/office/drawing/2014/main" id="{BA6FE394-5740-4FAC-829A-B39D0FC8D241}"/>
              </a:ext>
            </a:extLst>
          </p:cNvPr>
          <p:cNvSpPr>
            <a:spLocks noGrp="1"/>
          </p:cNvSpPr>
          <p:nvPr>
            <p:ph type="ftr" sz="quarter" idx="11"/>
          </p:nvPr>
        </p:nvSpPr>
        <p:spPr/>
        <p:txBody>
          <a:bodyPr/>
          <a:lstStyle>
            <a:lvl1pPr>
              <a:defRPr/>
            </a:lvl1pPr>
          </a:lstStyle>
          <a:p>
            <a:pPr>
              <a:defRPr/>
            </a:pPr>
            <a:endParaRPr lang="ja-JP" altLang="en-US"/>
          </a:p>
        </p:txBody>
      </p:sp>
      <p:sp>
        <p:nvSpPr>
          <p:cNvPr id="5" name="Slide Number Placeholder 5">
            <a:extLst>
              <a:ext uri="{FF2B5EF4-FFF2-40B4-BE49-F238E27FC236}">
                <a16:creationId xmlns:a16="http://schemas.microsoft.com/office/drawing/2014/main" id="{421698B5-9230-4015-8778-B48C7BD4E831}"/>
              </a:ext>
            </a:extLst>
          </p:cNvPr>
          <p:cNvSpPr>
            <a:spLocks noGrp="1"/>
          </p:cNvSpPr>
          <p:nvPr>
            <p:ph type="sldNum" sz="quarter" idx="12"/>
          </p:nvPr>
        </p:nvSpPr>
        <p:spPr/>
        <p:txBody>
          <a:bodyPr/>
          <a:lstStyle>
            <a:lvl1pPr>
              <a:defRPr/>
            </a:lvl1pPr>
          </a:lstStyle>
          <a:p>
            <a:pPr>
              <a:defRPr/>
            </a:pPr>
            <a:fld id="{50DD6609-8A36-4FD8-A408-FB06E5A6350F}" type="slidenum">
              <a:rPr lang="ja-JP" altLang="en-US"/>
              <a:pPr>
                <a:defRPr/>
              </a:pPr>
              <a:t>‹#›</a:t>
            </a:fld>
            <a:endParaRPr lang="ja-JP" altLang="en-US"/>
          </a:p>
        </p:txBody>
      </p:sp>
    </p:spTree>
    <p:extLst>
      <p:ext uri="{BB962C8B-B14F-4D97-AF65-F5344CB8AC3E}">
        <p14:creationId xmlns:p14="http://schemas.microsoft.com/office/powerpoint/2010/main" val="16149140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CF4E061B-08FC-4EF7-B794-BC29342527CA}"/>
              </a:ext>
            </a:extLst>
          </p:cNvPr>
          <p:cNvSpPr>
            <a:spLocks noGrp="1"/>
          </p:cNvSpPr>
          <p:nvPr>
            <p:ph type="dt" sz="half" idx="10"/>
          </p:nvPr>
        </p:nvSpPr>
        <p:spPr/>
        <p:txBody>
          <a:bodyPr/>
          <a:lstStyle>
            <a:lvl1pPr>
              <a:defRPr/>
            </a:lvl1pPr>
          </a:lstStyle>
          <a:p>
            <a:pPr>
              <a:defRPr/>
            </a:pPr>
            <a:fld id="{429B164F-235C-4C65-A467-518508F184ED}" type="datetime1">
              <a:rPr lang="ja-JP" altLang="en-US"/>
              <a:pPr>
                <a:defRPr/>
              </a:pPr>
              <a:t>2025/5/2</a:t>
            </a:fld>
            <a:endParaRPr lang="ja-JP" altLang="en-US"/>
          </a:p>
        </p:txBody>
      </p:sp>
      <p:sp>
        <p:nvSpPr>
          <p:cNvPr id="3" name="Footer Placeholder 4">
            <a:extLst>
              <a:ext uri="{FF2B5EF4-FFF2-40B4-BE49-F238E27FC236}">
                <a16:creationId xmlns:a16="http://schemas.microsoft.com/office/drawing/2014/main" id="{D98B979A-A56A-4A1C-BCF8-C6B4D417B1F9}"/>
              </a:ext>
            </a:extLst>
          </p:cNvPr>
          <p:cNvSpPr>
            <a:spLocks noGrp="1"/>
          </p:cNvSpPr>
          <p:nvPr>
            <p:ph type="ftr" sz="quarter" idx="11"/>
          </p:nvPr>
        </p:nvSpPr>
        <p:spPr/>
        <p:txBody>
          <a:bodyPr/>
          <a:lstStyle>
            <a:lvl1pPr>
              <a:defRPr/>
            </a:lvl1pPr>
          </a:lstStyle>
          <a:p>
            <a:pPr>
              <a:defRPr/>
            </a:pPr>
            <a:endParaRPr lang="ja-JP" altLang="en-US"/>
          </a:p>
        </p:txBody>
      </p:sp>
      <p:sp>
        <p:nvSpPr>
          <p:cNvPr id="4" name="Slide Number Placeholder 5">
            <a:extLst>
              <a:ext uri="{FF2B5EF4-FFF2-40B4-BE49-F238E27FC236}">
                <a16:creationId xmlns:a16="http://schemas.microsoft.com/office/drawing/2014/main" id="{DAC9EDAC-35BA-429A-99D3-6B77C9136B63}"/>
              </a:ext>
            </a:extLst>
          </p:cNvPr>
          <p:cNvSpPr>
            <a:spLocks noGrp="1"/>
          </p:cNvSpPr>
          <p:nvPr>
            <p:ph type="sldNum" sz="quarter" idx="12"/>
          </p:nvPr>
        </p:nvSpPr>
        <p:spPr/>
        <p:txBody>
          <a:bodyPr/>
          <a:lstStyle>
            <a:lvl1pPr>
              <a:defRPr/>
            </a:lvl1pPr>
          </a:lstStyle>
          <a:p>
            <a:pPr>
              <a:defRPr/>
            </a:pPr>
            <a:fld id="{54F7C574-44FC-44A2-877D-2EF54E0E2836}" type="slidenum">
              <a:rPr lang="ja-JP" altLang="en-US"/>
              <a:pPr>
                <a:defRPr/>
              </a:pPr>
              <a:t>‹#›</a:t>
            </a:fld>
            <a:endParaRPr lang="ja-JP" altLang="en-US"/>
          </a:p>
        </p:txBody>
      </p:sp>
    </p:spTree>
    <p:extLst>
      <p:ext uri="{BB962C8B-B14F-4D97-AF65-F5344CB8AC3E}">
        <p14:creationId xmlns:p14="http://schemas.microsoft.com/office/powerpoint/2010/main" val="24842960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a:extLst>
              <a:ext uri="{FF2B5EF4-FFF2-40B4-BE49-F238E27FC236}">
                <a16:creationId xmlns:a16="http://schemas.microsoft.com/office/drawing/2014/main" id="{F70D801E-4D79-4F69-8755-94A3CFAE748F}"/>
              </a:ext>
            </a:extLst>
          </p:cNvPr>
          <p:cNvSpPr>
            <a:spLocks noGrp="1"/>
          </p:cNvSpPr>
          <p:nvPr>
            <p:ph type="dt" sz="half" idx="10"/>
          </p:nvPr>
        </p:nvSpPr>
        <p:spPr/>
        <p:txBody>
          <a:bodyPr/>
          <a:lstStyle>
            <a:lvl1pPr>
              <a:defRPr/>
            </a:lvl1pPr>
          </a:lstStyle>
          <a:p>
            <a:pPr>
              <a:defRPr/>
            </a:pPr>
            <a:fld id="{3A3AF06C-4602-43C4-81E8-670DAE424E36}" type="datetime1">
              <a:rPr lang="ja-JP" altLang="en-US"/>
              <a:pPr>
                <a:defRPr/>
              </a:pPr>
              <a:t>2025/5/2</a:t>
            </a:fld>
            <a:endParaRPr lang="ja-JP" altLang="en-US"/>
          </a:p>
        </p:txBody>
      </p:sp>
      <p:sp>
        <p:nvSpPr>
          <p:cNvPr id="6" name="Footer Placeholder 4">
            <a:extLst>
              <a:ext uri="{FF2B5EF4-FFF2-40B4-BE49-F238E27FC236}">
                <a16:creationId xmlns:a16="http://schemas.microsoft.com/office/drawing/2014/main" id="{2B27650C-D644-45F5-A9C6-EFB7ACDE4565}"/>
              </a:ext>
            </a:extLst>
          </p:cNvPr>
          <p:cNvSpPr>
            <a:spLocks noGrp="1"/>
          </p:cNvSpPr>
          <p:nvPr>
            <p:ph type="ftr" sz="quarter" idx="11"/>
          </p:nvPr>
        </p:nvSpPr>
        <p:spPr/>
        <p:txBody>
          <a:bodyPr/>
          <a:lstStyle>
            <a:lvl1pPr>
              <a:defRPr/>
            </a:lvl1pPr>
          </a:lstStyle>
          <a:p>
            <a:pPr>
              <a:defRPr/>
            </a:pPr>
            <a:endParaRPr lang="ja-JP" altLang="en-US"/>
          </a:p>
        </p:txBody>
      </p:sp>
      <p:sp>
        <p:nvSpPr>
          <p:cNvPr id="7" name="Slide Number Placeholder 5">
            <a:extLst>
              <a:ext uri="{FF2B5EF4-FFF2-40B4-BE49-F238E27FC236}">
                <a16:creationId xmlns:a16="http://schemas.microsoft.com/office/drawing/2014/main" id="{455B6304-9D03-4CB7-A82F-9DAA72E25551}"/>
              </a:ext>
            </a:extLst>
          </p:cNvPr>
          <p:cNvSpPr>
            <a:spLocks noGrp="1"/>
          </p:cNvSpPr>
          <p:nvPr>
            <p:ph type="sldNum" sz="quarter" idx="12"/>
          </p:nvPr>
        </p:nvSpPr>
        <p:spPr/>
        <p:txBody>
          <a:bodyPr/>
          <a:lstStyle>
            <a:lvl1pPr>
              <a:defRPr/>
            </a:lvl1pPr>
          </a:lstStyle>
          <a:p>
            <a:pPr>
              <a:defRPr/>
            </a:pPr>
            <a:fld id="{BB6F8A2D-3AE5-4CCD-8E36-03F3DCA112C0}" type="slidenum">
              <a:rPr lang="ja-JP" altLang="en-US"/>
              <a:pPr>
                <a:defRPr/>
              </a:pPr>
              <a:t>‹#›</a:t>
            </a:fld>
            <a:endParaRPr lang="ja-JP" altLang="en-US"/>
          </a:p>
        </p:txBody>
      </p:sp>
    </p:spTree>
    <p:extLst>
      <p:ext uri="{BB962C8B-B14F-4D97-AF65-F5344CB8AC3E}">
        <p14:creationId xmlns:p14="http://schemas.microsoft.com/office/powerpoint/2010/main" val="9550942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4211340" y="987427"/>
            <a:ext cx="5014913"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a:t>アイコンをクリックして図を追加</a:t>
            </a:r>
            <a:endParaRPr lang="en-US" noProof="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a:extLst>
              <a:ext uri="{FF2B5EF4-FFF2-40B4-BE49-F238E27FC236}">
                <a16:creationId xmlns:a16="http://schemas.microsoft.com/office/drawing/2014/main" id="{1938DC2E-B3BE-4C2A-A850-714666CD23FE}"/>
              </a:ext>
            </a:extLst>
          </p:cNvPr>
          <p:cNvSpPr>
            <a:spLocks noGrp="1"/>
          </p:cNvSpPr>
          <p:nvPr>
            <p:ph type="dt" sz="half" idx="10"/>
          </p:nvPr>
        </p:nvSpPr>
        <p:spPr/>
        <p:txBody>
          <a:bodyPr/>
          <a:lstStyle>
            <a:lvl1pPr>
              <a:defRPr/>
            </a:lvl1pPr>
          </a:lstStyle>
          <a:p>
            <a:pPr>
              <a:defRPr/>
            </a:pPr>
            <a:fld id="{74262963-AF4F-4DB8-A281-FF8C5ECD0671}" type="datetime1">
              <a:rPr lang="ja-JP" altLang="en-US"/>
              <a:pPr>
                <a:defRPr/>
              </a:pPr>
              <a:t>2025/5/2</a:t>
            </a:fld>
            <a:endParaRPr lang="ja-JP" altLang="en-US"/>
          </a:p>
        </p:txBody>
      </p:sp>
      <p:sp>
        <p:nvSpPr>
          <p:cNvPr id="6" name="Footer Placeholder 4">
            <a:extLst>
              <a:ext uri="{FF2B5EF4-FFF2-40B4-BE49-F238E27FC236}">
                <a16:creationId xmlns:a16="http://schemas.microsoft.com/office/drawing/2014/main" id="{C239ABA0-BF4D-4DA3-A9BC-EA775D646767}"/>
              </a:ext>
            </a:extLst>
          </p:cNvPr>
          <p:cNvSpPr>
            <a:spLocks noGrp="1"/>
          </p:cNvSpPr>
          <p:nvPr>
            <p:ph type="ftr" sz="quarter" idx="11"/>
          </p:nvPr>
        </p:nvSpPr>
        <p:spPr/>
        <p:txBody>
          <a:bodyPr/>
          <a:lstStyle>
            <a:lvl1pPr>
              <a:defRPr/>
            </a:lvl1pPr>
          </a:lstStyle>
          <a:p>
            <a:pPr>
              <a:defRPr/>
            </a:pPr>
            <a:endParaRPr lang="ja-JP" altLang="en-US"/>
          </a:p>
        </p:txBody>
      </p:sp>
      <p:sp>
        <p:nvSpPr>
          <p:cNvPr id="7" name="Slide Number Placeholder 5">
            <a:extLst>
              <a:ext uri="{FF2B5EF4-FFF2-40B4-BE49-F238E27FC236}">
                <a16:creationId xmlns:a16="http://schemas.microsoft.com/office/drawing/2014/main" id="{C701F45F-74D5-45CF-BC01-AE87B17F3871}"/>
              </a:ext>
            </a:extLst>
          </p:cNvPr>
          <p:cNvSpPr>
            <a:spLocks noGrp="1"/>
          </p:cNvSpPr>
          <p:nvPr>
            <p:ph type="sldNum" sz="quarter" idx="12"/>
          </p:nvPr>
        </p:nvSpPr>
        <p:spPr/>
        <p:txBody>
          <a:bodyPr/>
          <a:lstStyle>
            <a:lvl1pPr>
              <a:defRPr/>
            </a:lvl1pPr>
          </a:lstStyle>
          <a:p>
            <a:pPr>
              <a:defRPr/>
            </a:pPr>
            <a:fld id="{4071B0DF-7CBC-4BE4-BECE-285ACF344BD8}" type="slidenum">
              <a:rPr lang="ja-JP" altLang="en-US"/>
              <a:pPr>
                <a:defRPr/>
              </a:pPr>
              <a:t>‹#›</a:t>
            </a:fld>
            <a:endParaRPr lang="ja-JP" altLang="en-US"/>
          </a:p>
        </p:txBody>
      </p:sp>
    </p:spTree>
    <p:extLst>
      <p:ext uri="{BB962C8B-B14F-4D97-AF65-F5344CB8AC3E}">
        <p14:creationId xmlns:p14="http://schemas.microsoft.com/office/powerpoint/2010/main" val="34886910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00D91D8D-D8A0-412F-B055-7CD997037D92}"/>
              </a:ext>
            </a:extLst>
          </p:cNvPr>
          <p:cNvSpPr>
            <a:spLocks noGrp="1" noChangeArrowheads="1"/>
          </p:cNvSpPr>
          <p:nvPr>
            <p:ph type="title"/>
          </p:nvPr>
        </p:nvSpPr>
        <p:spPr bwMode="auto">
          <a:xfrm>
            <a:off x="681038" y="365125"/>
            <a:ext cx="8543925"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027" name="Text Placeholder 2">
            <a:extLst>
              <a:ext uri="{FF2B5EF4-FFF2-40B4-BE49-F238E27FC236}">
                <a16:creationId xmlns:a16="http://schemas.microsoft.com/office/drawing/2014/main" id="{3ED8757E-4A15-4F4F-83DC-52F0AF15F126}"/>
              </a:ext>
            </a:extLst>
          </p:cNvPr>
          <p:cNvSpPr>
            <a:spLocks noGrp="1" noChangeArrowheads="1"/>
          </p:cNvSpPr>
          <p:nvPr>
            <p:ph type="body" idx="1"/>
          </p:nvPr>
        </p:nvSpPr>
        <p:spPr bwMode="auto">
          <a:xfrm>
            <a:off x="681038" y="1825625"/>
            <a:ext cx="8543925"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a:extLst>
              <a:ext uri="{FF2B5EF4-FFF2-40B4-BE49-F238E27FC236}">
                <a16:creationId xmlns:a16="http://schemas.microsoft.com/office/drawing/2014/main" id="{1BA008FD-03AD-4350-99C9-7033B3C80B8C}"/>
              </a:ext>
            </a:extLst>
          </p:cNvPr>
          <p:cNvSpPr>
            <a:spLocks noGrp="1"/>
          </p:cNvSpPr>
          <p:nvPr>
            <p:ph type="dt" sz="half" idx="2"/>
          </p:nvPr>
        </p:nvSpPr>
        <p:spPr>
          <a:xfrm>
            <a:off x="681038" y="6356350"/>
            <a:ext cx="2228850" cy="365125"/>
          </a:xfrm>
          <a:prstGeom prst="rect">
            <a:avLst/>
          </a:prstGeom>
        </p:spPr>
        <p:txBody>
          <a:bodyPr vert="horz" lIns="91440" tIns="45720" rIns="91440" bIns="45720" rtlCol="0" anchor="ctr"/>
          <a:lstStyle>
            <a:lvl1pPr algn="l" eaLnBrk="1" fontAlgn="auto" hangingPunct="1">
              <a:spcBef>
                <a:spcPts val="0"/>
              </a:spcBef>
              <a:spcAft>
                <a:spcPts val="0"/>
              </a:spcAft>
              <a:defRPr kumimoji="1" sz="1200" smtClean="0">
                <a:solidFill>
                  <a:schemeClr val="tx1">
                    <a:tint val="75000"/>
                  </a:schemeClr>
                </a:solidFill>
                <a:latin typeface="+mn-lt"/>
              </a:defRPr>
            </a:lvl1pPr>
          </a:lstStyle>
          <a:p>
            <a:pPr>
              <a:defRPr/>
            </a:pPr>
            <a:fld id="{0ABF1D2A-EEB0-466C-A269-D0D239E2F9E4}" type="datetime1">
              <a:rPr lang="ja-JP" altLang="en-US"/>
              <a:pPr>
                <a:defRPr/>
              </a:pPr>
              <a:t>2025/5/2</a:t>
            </a:fld>
            <a:endParaRPr lang="ja-JP" altLang="en-US"/>
          </a:p>
        </p:txBody>
      </p:sp>
      <p:sp>
        <p:nvSpPr>
          <p:cNvPr id="5" name="Footer Placeholder 4">
            <a:extLst>
              <a:ext uri="{FF2B5EF4-FFF2-40B4-BE49-F238E27FC236}">
                <a16:creationId xmlns:a16="http://schemas.microsoft.com/office/drawing/2014/main" id="{863F5789-E4B4-4DD3-AD60-64644AC1E7F7}"/>
              </a:ext>
            </a:extLst>
          </p:cNvPr>
          <p:cNvSpPr>
            <a:spLocks noGrp="1"/>
          </p:cNvSpPr>
          <p:nvPr>
            <p:ph type="ftr" sz="quarter" idx="3"/>
          </p:nvPr>
        </p:nvSpPr>
        <p:spPr>
          <a:xfrm>
            <a:off x="3281363" y="6356350"/>
            <a:ext cx="3343275" cy="365125"/>
          </a:xfrm>
          <a:prstGeom prst="rect">
            <a:avLst/>
          </a:prstGeom>
        </p:spPr>
        <p:txBody>
          <a:bodyPr vert="horz" lIns="91440" tIns="45720" rIns="91440" bIns="45720" rtlCol="0" anchor="ctr"/>
          <a:lstStyle>
            <a:lvl1pPr algn="ctr" eaLnBrk="1" fontAlgn="auto" hangingPunct="1">
              <a:spcBef>
                <a:spcPts val="0"/>
              </a:spcBef>
              <a:spcAft>
                <a:spcPts val="0"/>
              </a:spcAft>
              <a:defRPr kumimoji="1" sz="1200">
                <a:solidFill>
                  <a:schemeClr val="tx1">
                    <a:tint val="75000"/>
                  </a:schemeClr>
                </a:solidFill>
                <a:latin typeface="+mn-lt"/>
              </a:defRPr>
            </a:lvl1pPr>
          </a:lstStyle>
          <a:p>
            <a:pPr>
              <a:defRPr/>
            </a:pPr>
            <a:endParaRPr lang="ja-JP" altLang="en-US"/>
          </a:p>
        </p:txBody>
      </p:sp>
      <p:sp>
        <p:nvSpPr>
          <p:cNvPr id="6" name="Slide Number Placeholder 5">
            <a:extLst>
              <a:ext uri="{FF2B5EF4-FFF2-40B4-BE49-F238E27FC236}">
                <a16:creationId xmlns:a16="http://schemas.microsoft.com/office/drawing/2014/main" id="{1C3BFC51-BBB9-4D24-8BFA-B923DE7D7451}"/>
              </a:ext>
            </a:extLst>
          </p:cNvPr>
          <p:cNvSpPr>
            <a:spLocks noGrp="1"/>
          </p:cNvSpPr>
          <p:nvPr>
            <p:ph type="sldNum" sz="quarter" idx="4"/>
          </p:nvPr>
        </p:nvSpPr>
        <p:spPr>
          <a:xfrm>
            <a:off x="7677150" y="6492875"/>
            <a:ext cx="2228850" cy="365125"/>
          </a:xfrm>
          <a:prstGeom prst="rect">
            <a:avLst/>
          </a:prstGeom>
        </p:spPr>
        <p:txBody>
          <a:bodyPr vert="horz" lIns="91440" tIns="45720" rIns="91440" bIns="45720" rtlCol="0" anchor="ctr"/>
          <a:lstStyle>
            <a:lvl1pPr algn="r" eaLnBrk="1" fontAlgn="auto" hangingPunct="1">
              <a:spcBef>
                <a:spcPts val="0"/>
              </a:spcBef>
              <a:spcAft>
                <a:spcPts val="0"/>
              </a:spcAft>
              <a:defRPr kumimoji="1" sz="1200" smtClean="0">
                <a:solidFill>
                  <a:srgbClr val="FF0000"/>
                </a:solidFill>
                <a:latin typeface="+mn-lt"/>
              </a:defRPr>
            </a:lvl1pPr>
          </a:lstStyle>
          <a:p>
            <a:pPr>
              <a:defRPr/>
            </a:pPr>
            <a:fld id="{34ED188C-7518-4E30-9415-6D8B7273EDEF}"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73" r:id="rId1"/>
    <p:sldLayoutId id="214748368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hdr="0" ftr="0" dt="0"/>
  <p:txStyles>
    <p:titleStyle>
      <a:lvl1pPr algn="l" rtl="0" fontAlgn="base">
        <a:lnSpc>
          <a:spcPct val="90000"/>
        </a:lnSpc>
        <a:spcBef>
          <a:spcPct val="0"/>
        </a:spcBef>
        <a:spcAft>
          <a:spcPct val="0"/>
        </a:spcAft>
        <a:defRPr kumimoji="1" sz="4400" kern="1200">
          <a:solidFill>
            <a:schemeClr val="tx1"/>
          </a:solidFill>
          <a:latin typeface="+mj-lt"/>
          <a:ea typeface="+mj-ea"/>
          <a:cs typeface="+mj-cs"/>
        </a:defRPr>
      </a:lvl1pPr>
      <a:lvl2pPr algn="l" rtl="0" fontAlgn="base">
        <a:lnSpc>
          <a:spcPct val="90000"/>
        </a:lnSpc>
        <a:spcBef>
          <a:spcPct val="0"/>
        </a:spcBef>
        <a:spcAft>
          <a:spcPct val="0"/>
        </a:spcAft>
        <a:defRPr kumimoji="1" sz="4400">
          <a:solidFill>
            <a:schemeClr val="tx1"/>
          </a:solidFill>
          <a:latin typeface="Calibri Light" panose="020F0302020204030204" pitchFamily="34" charset="0"/>
        </a:defRPr>
      </a:lvl2pPr>
      <a:lvl3pPr algn="l" rtl="0" fontAlgn="base">
        <a:lnSpc>
          <a:spcPct val="90000"/>
        </a:lnSpc>
        <a:spcBef>
          <a:spcPct val="0"/>
        </a:spcBef>
        <a:spcAft>
          <a:spcPct val="0"/>
        </a:spcAft>
        <a:defRPr kumimoji="1" sz="4400">
          <a:solidFill>
            <a:schemeClr val="tx1"/>
          </a:solidFill>
          <a:latin typeface="Calibri Light" panose="020F0302020204030204" pitchFamily="34" charset="0"/>
        </a:defRPr>
      </a:lvl3pPr>
      <a:lvl4pPr algn="l" rtl="0" fontAlgn="base">
        <a:lnSpc>
          <a:spcPct val="90000"/>
        </a:lnSpc>
        <a:spcBef>
          <a:spcPct val="0"/>
        </a:spcBef>
        <a:spcAft>
          <a:spcPct val="0"/>
        </a:spcAft>
        <a:defRPr kumimoji="1" sz="4400">
          <a:solidFill>
            <a:schemeClr val="tx1"/>
          </a:solidFill>
          <a:latin typeface="Calibri Light" panose="020F0302020204030204" pitchFamily="34" charset="0"/>
        </a:defRPr>
      </a:lvl4pPr>
      <a:lvl5pPr algn="l" rtl="0" fontAlgn="base">
        <a:lnSpc>
          <a:spcPct val="90000"/>
        </a:lnSpc>
        <a:spcBef>
          <a:spcPct val="0"/>
        </a:spcBef>
        <a:spcAft>
          <a:spcPct val="0"/>
        </a:spcAft>
        <a:defRPr kumimoji="1"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kumimoji="1"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kumimoji="1"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kumimoji="1"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kumimoji="1" sz="4400">
          <a:solidFill>
            <a:schemeClr val="tx1"/>
          </a:solidFill>
          <a:latin typeface="Calibri Light" panose="020F0302020204030204" pitchFamily="34" charset="0"/>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F4D85B0B-111C-41BD-AD38-C444BFF5C3FE}"/>
              </a:ext>
            </a:extLst>
          </p:cNvPr>
          <p:cNvSpPr>
            <a:spLocks noChangeArrowheads="1"/>
          </p:cNvSpPr>
          <p:nvPr/>
        </p:nvSpPr>
        <p:spPr bwMode="auto">
          <a:xfrm>
            <a:off x="0" y="33979"/>
            <a:ext cx="9906000"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latinLnBrk="1" hangingPunct="1"/>
            <a:r>
              <a:rPr kumimoji="1" lang="ja-JP" altLang="en-US" sz="3200" b="1" dirty="0">
                <a:latin typeface="Meiryo UI" panose="020B0604030504040204" pitchFamily="34" charset="-128"/>
                <a:ea typeface="Meiryo UI" panose="020B0604030504040204" pitchFamily="34" charset="-128"/>
                <a:cs typeface="+mj-cs"/>
              </a:rPr>
              <a:t>キングサーモンプロジェクト</a:t>
            </a:r>
            <a:endParaRPr kumimoji="1" lang="en-US" altLang="ja-JP" sz="3200" b="1" dirty="0">
              <a:latin typeface="Meiryo UI" panose="020B0604030504040204" pitchFamily="34" charset="-128"/>
              <a:ea typeface="Meiryo UI" panose="020B0604030504040204" pitchFamily="34" charset="-128"/>
              <a:cs typeface="+mj-cs"/>
            </a:endParaRPr>
          </a:p>
          <a:p>
            <a:pPr algn="ctr" eaLnBrk="1" latinLnBrk="1" hangingPunct="1"/>
            <a:r>
              <a:rPr kumimoji="1" lang="ja-JP" altLang="en-US" sz="3200" b="1" dirty="0">
                <a:latin typeface="Meiryo UI" panose="020B0604030504040204" pitchFamily="34" charset="-128"/>
                <a:ea typeface="Meiryo UI" panose="020B0604030504040204" pitchFamily="34" charset="-128"/>
                <a:cs typeface="+mj-cs"/>
              </a:rPr>
              <a:t>応募申請書</a:t>
            </a:r>
            <a:endParaRPr kumimoji="1" lang="en-US" altLang="ja-JP" sz="3200" b="1" dirty="0">
              <a:latin typeface="Meiryo UI" panose="020B0604030504040204" pitchFamily="34" charset="-128"/>
              <a:ea typeface="Meiryo UI" panose="020B0604030504040204" pitchFamily="34" charset="-128"/>
              <a:cs typeface="+mj-cs"/>
            </a:endParaRPr>
          </a:p>
        </p:txBody>
      </p:sp>
      <p:graphicFrame>
        <p:nvGraphicFramePr>
          <p:cNvPr id="8" name="表 7">
            <a:extLst>
              <a:ext uri="{FF2B5EF4-FFF2-40B4-BE49-F238E27FC236}">
                <a16:creationId xmlns:a16="http://schemas.microsoft.com/office/drawing/2014/main" id="{2A3097CE-80EB-4ACD-BD3E-B84D2681F9A3}"/>
              </a:ext>
            </a:extLst>
          </p:cNvPr>
          <p:cNvGraphicFramePr>
            <a:graphicFrameLocks noGrp="1"/>
          </p:cNvGraphicFramePr>
          <p:nvPr>
            <p:extLst>
              <p:ext uri="{D42A27DB-BD31-4B8C-83A1-F6EECF244321}">
                <p14:modId xmlns:p14="http://schemas.microsoft.com/office/powerpoint/2010/main" val="4263931339"/>
              </p:ext>
            </p:extLst>
          </p:nvPr>
        </p:nvGraphicFramePr>
        <p:xfrm>
          <a:off x="763571" y="4277702"/>
          <a:ext cx="8239025" cy="2376592"/>
        </p:xfrm>
        <a:graphic>
          <a:graphicData uri="http://schemas.openxmlformats.org/drawingml/2006/table">
            <a:tbl>
              <a:tblPr firstRow="1" firstCol="1" bandRow="1">
                <a:tableStyleId>{5C22544A-7EE6-4342-B048-85BDC9FD1C3A}</a:tableStyleId>
              </a:tblPr>
              <a:tblGrid>
                <a:gridCol w="297883">
                  <a:extLst>
                    <a:ext uri="{9D8B030D-6E8A-4147-A177-3AD203B41FA5}">
                      <a16:colId xmlns:a16="http://schemas.microsoft.com/office/drawing/2014/main" val="3915567555"/>
                    </a:ext>
                  </a:extLst>
                </a:gridCol>
                <a:gridCol w="1682795">
                  <a:extLst>
                    <a:ext uri="{9D8B030D-6E8A-4147-A177-3AD203B41FA5}">
                      <a16:colId xmlns:a16="http://schemas.microsoft.com/office/drawing/2014/main" val="867372507"/>
                    </a:ext>
                  </a:extLst>
                </a:gridCol>
                <a:gridCol w="6258347">
                  <a:extLst>
                    <a:ext uri="{9D8B030D-6E8A-4147-A177-3AD203B41FA5}">
                      <a16:colId xmlns:a16="http://schemas.microsoft.com/office/drawing/2014/main" val="3934024063"/>
                    </a:ext>
                  </a:extLst>
                </a:gridCol>
              </a:tblGrid>
              <a:tr h="297074">
                <a:tc gridSpan="2">
                  <a:txBody>
                    <a:bodyPr/>
                    <a:lstStyle/>
                    <a:p>
                      <a:pPr marL="133350" indent="-133350" algn="just">
                        <a:lnSpc>
                          <a:spcPts val="1800"/>
                        </a:lnSpc>
                        <a:spcAft>
                          <a:spcPts val="0"/>
                        </a:spcAft>
                      </a:pPr>
                      <a:r>
                        <a:rPr lang="ja-JP" altLang="en-US" sz="1200" b="0" dirty="0">
                          <a:solidFill>
                            <a:schemeClr val="tx1"/>
                          </a:solidFill>
                          <a:effectLst/>
                          <a:latin typeface="Meiryo UI" panose="020B0604030504040204" pitchFamily="34" charset="-128"/>
                          <a:ea typeface="Meiryo UI" panose="020B0604030504040204" pitchFamily="34" charset="-128"/>
                        </a:rPr>
                        <a:t>社名</a:t>
                      </a:r>
                      <a:endParaRPr lang="ja-JP" sz="1200" b="0" dirty="0">
                        <a:solidFill>
                          <a:schemeClr val="tx1"/>
                        </a:solidFill>
                        <a:effectLst/>
                        <a:latin typeface="Meiryo UI" panose="020B0604030504040204" pitchFamily="34" charset="-128"/>
                        <a:ea typeface="Meiryo UI" panose="020B0604030504040204" pitchFamily="34"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a:txBody>
                    <a:bodyPr/>
                    <a:lstStyle/>
                    <a:p>
                      <a:pPr marL="133350" indent="139700" algn="just">
                        <a:lnSpc>
                          <a:spcPts val="1800"/>
                        </a:lnSpc>
                        <a:spcAft>
                          <a:spcPts val="0"/>
                        </a:spcAft>
                      </a:pPr>
                      <a:r>
                        <a:rPr lang="en-US" sz="1200" b="0" dirty="0">
                          <a:solidFill>
                            <a:schemeClr val="tx1"/>
                          </a:solidFill>
                          <a:effectLst/>
                          <a:latin typeface="Meiryo UI" panose="020B0604030504040204" pitchFamily="34" charset="-128"/>
                          <a:ea typeface="Meiryo UI" panose="020B0604030504040204" pitchFamily="34" charset="-128"/>
                        </a:rPr>
                        <a:t> </a:t>
                      </a:r>
                      <a:endParaRPr lang="ja-JP" sz="1200" b="0" dirty="0">
                        <a:solidFill>
                          <a:schemeClr val="tx1"/>
                        </a:solidFill>
                        <a:effectLst/>
                        <a:latin typeface="Meiryo UI" panose="020B0604030504040204" pitchFamily="34" charset="-128"/>
                        <a:ea typeface="Meiryo UI" panose="020B0604030504040204" pitchFamily="34"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95071758"/>
                  </a:ext>
                </a:extLst>
              </a:tr>
              <a:tr h="297074">
                <a:tc gridSpan="2">
                  <a:txBody>
                    <a:bodyPr/>
                    <a:lstStyle/>
                    <a:p>
                      <a:pPr marL="133350" indent="-133350" algn="l">
                        <a:lnSpc>
                          <a:spcPts val="1800"/>
                        </a:lnSpc>
                        <a:spcAft>
                          <a:spcPts val="0"/>
                        </a:spcAft>
                      </a:pPr>
                      <a:r>
                        <a:rPr kumimoji="1" lang="ja-JP" altLang="en-US" sz="1200" b="0" kern="1200" dirty="0">
                          <a:solidFill>
                            <a:schemeClr val="tx1"/>
                          </a:solidFill>
                          <a:effectLst/>
                          <a:latin typeface="Meiryo UI" panose="020B0604030504040204" pitchFamily="34" charset="-128"/>
                          <a:ea typeface="Meiryo UI" panose="020B0604030504040204" pitchFamily="34" charset="-128"/>
                          <a:cs typeface="+mn-cs"/>
                        </a:rPr>
                        <a:t>代表者・役職及び氏名</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marL="133350" indent="139700" algn="just">
                        <a:lnSpc>
                          <a:spcPts val="1800"/>
                        </a:lnSpc>
                        <a:spcAft>
                          <a:spcPts val="0"/>
                        </a:spcAft>
                      </a:pPr>
                      <a:r>
                        <a:rPr lang="en-US" sz="1200" b="0" dirty="0">
                          <a:solidFill>
                            <a:schemeClr val="tx1"/>
                          </a:solidFill>
                          <a:effectLst/>
                          <a:latin typeface="Meiryo UI" panose="020B0604030504040204" pitchFamily="34" charset="-128"/>
                          <a:ea typeface="Meiryo UI" panose="020B0604030504040204" pitchFamily="34" charset="-128"/>
                        </a:rPr>
                        <a:t> </a:t>
                      </a:r>
                      <a:endParaRPr lang="ja-JP" sz="1200" b="0" dirty="0">
                        <a:solidFill>
                          <a:schemeClr val="tx1"/>
                        </a:solidFill>
                        <a:effectLst/>
                        <a:latin typeface="Meiryo UI" panose="020B0604030504040204" pitchFamily="34" charset="-128"/>
                        <a:ea typeface="Meiryo UI" panose="020B0604030504040204" pitchFamily="34"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93002910"/>
                  </a:ext>
                </a:extLst>
              </a:tr>
              <a:tr h="297074">
                <a:tc rowSpan="6">
                  <a:txBody>
                    <a:bodyPr/>
                    <a:lstStyle/>
                    <a:p>
                      <a:pPr marL="133350" indent="-133350" algn="ctr" defTabSz="914400" rtl="0" eaLnBrk="1" latinLnBrk="0" hangingPunct="1">
                        <a:lnSpc>
                          <a:spcPts val="1000"/>
                        </a:lnSpc>
                        <a:spcAft>
                          <a:spcPts val="0"/>
                        </a:spcAft>
                      </a:pPr>
                      <a:r>
                        <a:rPr kumimoji="1" lang="ja-JP" altLang="en-US" sz="1200" b="0" kern="1200">
                          <a:solidFill>
                            <a:schemeClr val="tx1"/>
                          </a:solidFill>
                          <a:effectLst/>
                          <a:latin typeface="Meiryo UI" panose="020B0604030504040204" pitchFamily="34" charset="-128"/>
                          <a:ea typeface="Meiryo UI" panose="020B0604030504040204" pitchFamily="34" charset="-128"/>
                          <a:cs typeface="+mn-cs"/>
                        </a:rPr>
                        <a:t>連　絡　先</a:t>
                      </a:r>
                    </a:p>
                  </a:txBody>
                  <a:tcPr marL="68580" marR="68580" marT="0" marB="0" vert="eaVert">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3350" algn="just">
                        <a:lnSpc>
                          <a:spcPts val="1800"/>
                        </a:lnSpc>
                        <a:spcAft>
                          <a:spcPts val="0"/>
                        </a:spcAft>
                      </a:pPr>
                      <a:r>
                        <a:rPr kumimoji="1" lang="ja-JP" altLang="en-US" sz="1200" b="0" kern="1200">
                          <a:solidFill>
                            <a:schemeClr val="tx1"/>
                          </a:solidFill>
                          <a:effectLst/>
                          <a:latin typeface="Meiryo UI" panose="020B0604030504040204" pitchFamily="34" charset="-128"/>
                          <a:ea typeface="Meiryo UI" panose="020B0604030504040204" pitchFamily="34" charset="-128"/>
                          <a:cs typeface="+mn-cs"/>
                        </a:rPr>
                        <a:t>部署名</a:t>
                      </a:r>
                      <a:endParaRPr kumimoji="1" lang="en-US" altLang="ja-JP" sz="1200" b="0" kern="1200">
                        <a:solidFill>
                          <a:schemeClr val="tx1"/>
                        </a:solidFill>
                        <a:effectLst/>
                        <a:latin typeface="Meiryo UI" panose="020B0604030504040204" pitchFamily="34" charset="-128"/>
                        <a:ea typeface="Meiryo UI" panose="020B0604030504040204" pitchFamily="34" charset="-128"/>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200" b="0">
                          <a:solidFill>
                            <a:schemeClr val="tx1"/>
                          </a:solidFill>
                          <a:effectLst/>
                          <a:latin typeface="Meiryo UI" panose="020B0604030504040204" pitchFamily="34" charset="-128"/>
                          <a:ea typeface="Meiryo UI" panose="020B0604030504040204" pitchFamily="34" charset="-128"/>
                        </a:rPr>
                        <a:t> </a:t>
                      </a:r>
                      <a:endParaRPr lang="ja-JP" sz="1200" b="0">
                        <a:solidFill>
                          <a:schemeClr val="tx1"/>
                        </a:solidFill>
                        <a:effectLst/>
                        <a:latin typeface="Meiryo UI" panose="020B0604030504040204" pitchFamily="34" charset="-128"/>
                        <a:ea typeface="Meiryo UI" panose="020B0604030504040204" pitchFamily="34"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94579390"/>
                  </a:ext>
                </a:extLst>
              </a:tr>
              <a:tr h="297074">
                <a:tc vMerge="1">
                  <a:txBody>
                    <a:bodyPr/>
                    <a:lstStyle/>
                    <a:p>
                      <a:endParaRPr lang="ja-JP" altLang="en-US"/>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3350" algn="just">
                        <a:lnSpc>
                          <a:spcPts val="1800"/>
                        </a:lnSpc>
                        <a:spcAft>
                          <a:spcPts val="0"/>
                        </a:spcAft>
                      </a:pPr>
                      <a:r>
                        <a:rPr kumimoji="1" lang="ja-JP" altLang="en-US" sz="1200" b="0" kern="1200" dirty="0">
                          <a:solidFill>
                            <a:schemeClr val="tx1"/>
                          </a:solidFill>
                          <a:effectLst/>
                          <a:latin typeface="Meiryo UI" panose="020B0604030504040204" pitchFamily="34" charset="-128"/>
                          <a:ea typeface="Meiryo UI" panose="020B0604030504040204" pitchFamily="34" charset="-128"/>
                          <a:cs typeface="+mn-cs"/>
                        </a:rPr>
                        <a:t>担当者名</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200" b="0">
                          <a:solidFill>
                            <a:schemeClr val="tx1"/>
                          </a:solidFill>
                          <a:effectLst/>
                          <a:latin typeface="Meiryo UI" panose="020B0604030504040204" pitchFamily="34" charset="-128"/>
                          <a:ea typeface="Meiryo UI" panose="020B0604030504040204" pitchFamily="34" charset="-128"/>
                        </a:rPr>
                        <a:t> </a:t>
                      </a:r>
                      <a:endParaRPr lang="ja-JP" sz="1200" b="0">
                        <a:solidFill>
                          <a:schemeClr val="tx1"/>
                        </a:solidFill>
                        <a:effectLst/>
                        <a:latin typeface="Meiryo UI" panose="020B0604030504040204" pitchFamily="34" charset="-128"/>
                        <a:ea typeface="Meiryo UI" panose="020B0604030504040204" pitchFamily="34"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90665958"/>
                  </a:ext>
                </a:extLst>
              </a:tr>
              <a:tr h="297074">
                <a:tc vMerge="1">
                  <a:txBody>
                    <a:bodyPr/>
                    <a:lstStyle/>
                    <a:p>
                      <a:endParaRPr lang="ja-JP" altLang="en-US"/>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3350" algn="just">
                        <a:lnSpc>
                          <a:spcPts val="1800"/>
                        </a:lnSpc>
                        <a:spcAft>
                          <a:spcPts val="0"/>
                        </a:spcAft>
                      </a:pPr>
                      <a:r>
                        <a:rPr kumimoji="1" lang="ja-JP" altLang="en-US" sz="1200" b="0" kern="1200" dirty="0">
                          <a:solidFill>
                            <a:schemeClr val="tx1"/>
                          </a:solidFill>
                          <a:effectLst/>
                          <a:latin typeface="Meiryo UI" panose="020B0604030504040204" pitchFamily="34" charset="-128"/>
                          <a:ea typeface="Meiryo UI" panose="020B0604030504040204" pitchFamily="34" charset="-128"/>
                          <a:cs typeface="+mn-cs"/>
                        </a:rPr>
                        <a:t>住所</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200" b="0">
                          <a:solidFill>
                            <a:schemeClr val="tx1"/>
                          </a:solidFill>
                          <a:effectLst/>
                          <a:latin typeface="Meiryo UI" panose="020B0604030504040204" pitchFamily="34" charset="-128"/>
                          <a:ea typeface="Meiryo UI" panose="020B0604030504040204" pitchFamily="34" charset="-128"/>
                        </a:rPr>
                        <a:t> </a:t>
                      </a:r>
                      <a:endParaRPr lang="ja-JP" sz="1200" b="0">
                        <a:solidFill>
                          <a:schemeClr val="tx1"/>
                        </a:solidFill>
                        <a:effectLst/>
                        <a:latin typeface="Meiryo UI" panose="020B0604030504040204" pitchFamily="34" charset="-128"/>
                        <a:ea typeface="Meiryo UI" panose="020B0604030504040204" pitchFamily="34"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83423954"/>
                  </a:ext>
                </a:extLst>
              </a:tr>
              <a:tr h="297074">
                <a:tc vMerge="1">
                  <a:txBody>
                    <a:bodyPr/>
                    <a:lstStyle/>
                    <a:p>
                      <a:endParaRPr lang="ja-JP" altLang="en-US"/>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3350" algn="just">
                        <a:lnSpc>
                          <a:spcPts val="1800"/>
                        </a:lnSpc>
                        <a:spcAft>
                          <a:spcPts val="0"/>
                        </a:spcAft>
                      </a:pPr>
                      <a:r>
                        <a:rPr kumimoji="1" lang="ja-JP" altLang="en-US" sz="1200" b="0" kern="1200" dirty="0">
                          <a:solidFill>
                            <a:schemeClr val="tx1"/>
                          </a:solidFill>
                          <a:effectLst/>
                          <a:latin typeface="Meiryo UI" panose="020B0604030504040204" pitchFamily="34" charset="-128"/>
                          <a:ea typeface="Meiryo UI" panose="020B0604030504040204" pitchFamily="34" charset="-128"/>
                          <a:cs typeface="+mn-cs"/>
                        </a:rPr>
                        <a:t>電話番号</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200" b="0" dirty="0">
                          <a:solidFill>
                            <a:schemeClr val="tx1"/>
                          </a:solidFill>
                          <a:effectLst/>
                          <a:latin typeface="Meiryo UI" panose="020B0604030504040204" pitchFamily="34" charset="-128"/>
                          <a:ea typeface="Meiryo UI" panose="020B0604030504040204" pitchFamily="34" charset="-128"/>
                        </a:rPr>
                        <a:t> </a:t>
                      </a:r>
                      <a:endParaRPr lang="ja-JP" sz="1200" b="0" dirty="0">
                        <a:solidFill>
                          <a:schemeClr val="tx1"/>
                        </a:solidFill>
                        <a:effectLst/>
                        <a:latin typeface="Meiryo UI" panose="020B0604030504040204" pitchFamily="34" charset="-128"/>
                        <a:ea typeface="Meiryo UI" panose="020B0604030504040204" pitchFamily="34"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03863475"/>
                  </a:ext>
                </a:extLst>
              </a:tr>
              <a:tr h="297074">
                <a:tc vMerge="1">
                  <a:txBody>
                    <a:bodyPr/>
                    <a:lstStyle/>
                    <a:p>
                      <a:endParaRPr lang="ja-JP" altLang="en-US"/>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3350" algn="just">
                        <a:lnSpc>
                          <a:spcPts val="1800"/>
                        </a:lnSpc>
                        <a:spcAft>
                          <a:spcPts val="0"/>
                        </a:spcAft>
                      </a:pPr>
                      <a:r>
                        <a:rPr kumimoji="1" lang="en-US" altLang="ja-JP" sz="1200" b="0" kern="1200" dirty="0">
                          <a:solidFill>
                            <a:schemeClr val="tx1"/>
                          </a:solidFill>
                          <a:effectLst/>
                          <a:latin typeface="Meiryo UI" panose="020B0604030504040204" pitchFamily="34" charset="-128"/>
                          <a:ea typeface="Meiryo UI" panose="020B0604030504040204" pitchFamily="34" charset="-128"/>
                          <a:cs typeface="+mn-cs"/>
                        </a:rPr>
                        <a:t>FAX</a:t>
                      </a:r>
                      <a:r>
                        <a:rPr kumimoji="1" lang="ja-JP" altLang="en-US" sz="1200" b="0" kern="1200" dirty="0">
                          <a:solidFill>
                            <a:schemeClr val="tx1"/>
                          </a:solidFill>
                          <a:effectLst/>
                          <a:latin typeface="Meiryo UI" panose="020B0604030504040204" pitchFamily="34" charset="-128"/>
                          <a:ea typeface="Meiryo UI" panose="020B0604030504040204" pitchFamily="34" charset="-128"/>
                          <a:cs typeface="+mn-cs"/>
                        </a:rPr>
                        <a:t>番号</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200" b="0" dirty="0">
                          <a:solidFill>
                            <a:schemeClr val="tx1"/>
                          </a:solidFill>
                          <a:effectLst/>
                          <a:latin typeface="Meiryo UI" panose="020B0604030504040204" pitchFamily="34" charset="-128"/>
                          <a:ea typeface="Meiryo UI" panose="020B0604030504040204" pitchFamily="34" charset="-128"/>
                        </a:rPr>
                        <a:t> </a:t>
                      </a:r>
                      <a:endParaRPr lang="ja-JP" sz="1200" b="0" dirty="0">
                        <a:solidFill>
                          <a:schemeClr val="tx1"/>
                        </a:solidFill>
                        <a:effectLst/>
                        <a:latin typeface="Meiryo UI" panose="020B0604030504040204" pitchFamily="34" charset="-128"/>
                        <a:ea typeface="Meiryo UI" panose="020B0604030504040204" pitchFamily="34"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58326476"/>
                  </a:ext>
                </a:extLst>
              </a:tr>
              <a:tr h="297074">
                <a:tc vMerge="1">
                  <a:txBody>
                    <a:bodyPr/>
                    <a:lstStyle/>
                    <a:p>
                      <a:endParaRPr lang="ja-JP" altLang="en-US"/>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3350" algn="just">
                        <a:lnSpc>
                          <a:spcPts val="1800"/>
                        </a:lnSpc>
                        <a:spcAft>
                          <a:spcPts val="0"/>
                        </a:spcAft>
                      </a:pPr>
                      <a:r>
                        <a:rPr kumimoji="1" lang="ja-JP" altLang="en-US" sz="1200" b="0" kern="1200">
                          <a:solidFill>
                            <a:schemeClr val="tx1"/>
                          </a:solidFill>
                          <a:effectLst/>
                          <a:latin typeface="Meiryo UI" panose="020B0604030504040204" pitchFamily="34" charset="-128"/>
                          <a:ea typeface="Meiryo UI" panose="020B0604030504040204" pitchFamily="34" charset="-128"/>
                          <a:cs typeface="+mn-cs"/>
                        </a:rPr>
                        <a:t>メールアドレス</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200" b="0" dirty="0">
                          <a:solidFill>
                            <a:schemeClr val="tx1"/>
                          </a:solidFill>
                          <a:effectLst/>
                          <a:latin typeface="Meiryo UI" panose="020B0604030504040204" pitchFamily="34" charset="-128"/>
                          <a:ea typeface="Meiryo UI" panose="020B0604030504040204" pitchFamily="34" charset="-128"/>
                        </a:rPr>
                        <a:t> </a:t>
                      </a:r>
                      <a:endParaRPr lang="ja-JP" sz="1200" b="0" dirty="0">
                        <a:solidFill>
                          <a:schemeClr val="tx1"/>
                        </a:solidFill>
                        <a:effectLst/>
                        <a:latin typeface="Meiryo UI" panose="020B0604030504040204" pitchFamily="34" charset="-128"/>
                        <a:ea typeface="Meiryo UI" panose="020B0604030504040204" pitchFamily="34"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49171570"/>
                  </a:ext>
                </a:extLst>
              </a:tr>
            </a:tbl>
          </a:graphicData>
        </a:graphic>
      </p:graphicFrame>
      <p:sp>
        <p:nvSpPr>
          <p:cNvPr id="2" name="コンテンツ プレースホルダー 2">
            <a:extLst>
              <a:ext uri="{FF2B5EF4-FFF2-40B4-BE49-F238E27FC236}">
                <a16:creationId xmlns:a16="http://schemas.microsoft.com/office/drawing/2014/main" id="{781D69F8-6C47-436F-8AB7-4488D6483BC0}"/>
              </a:ext>
            </a:extLst>
          </p:cNvPr>
          <p:cNvSpPr txBox="1">
            <a:spLocks/>
          </p:cNvSpPr>
          <p:nvPr/>
        </p:nvSpPr>
        <p:spPr bwMode="auto">
          <a:xfrm>
            <a:off x="391666" y="1183627"/>
            <a:ext cx="9135106" cy="3016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fontAlgn="base">
              <a:lnSpc>
                <a:spcPct val="90000"/>
              </a:lnSpc>
              <a:spcBef>
                <a:spcPts val="1000"/>
              </a:spcBef>
              <a:spcAft>
                <a:spcPct val="0"/>
              </a:spcAft>
              <a:buFont typeface="Arial" panose="020B0604020202020204" pitchFamily="34" charset="0"/>
              <a:buNone/>
              <a:defRPr kumimoji="1" sz="2400" kern="1200">
                <a:solidFill>
                  <a:schemeClr val="tx1"/>
                </a:solidFill>
                <a:latin typeface="+mn-lt"/>
                <a:ea typeface="+mn-ea"/>
                <a:cs typeface="+mn-cs"/>
              </a:defRPr>
            </a:lvl1pPr>
            <a:lvl2pPr marL="457200" indent="0" algn="ctr" rtl="0" fontAlgn="base">
              <a:lnSpc>
                <a:spcPct val="90000"/>
              </a:lnSpc>
              <a:spcBef>
                <a:spcPts val="500"/>
              </a:spcBef>
              <a:spcAft>
                <a:spcPct val="0"/>
              </a:spcAft>
              <a:buFont typeface="Arial" panose="020B0604020202020204" pitchFamily="34" charset="0"/>
              <a:buNone/>
              <a:defRPr kumimoji="1" sz="2000" kern="1200">
                <a:solidFill>
                  <a:schemeClr val="tx1"/>
                </a:solidFill>
                <a:latin typeface="+mn-lt"/>
                <a:ea typeface="+mn-ea"/>
                <a:cs typeface="+mn-cs"/>
              </a:defRPr>
            </a:lvl2pPr>
            <a:lvl3pPr marL="914400" indent="0" algn="ctr" rtl="0" fontAlgn="base">
              <a:lnSpc>
                <a:spcPct val="90000"/>
              </a:lnSpc>
              <a:spcBef>
                <a:spcPts val="500"/>
              </a:spcBef>
              <a:spcAft>
                <a:spcPct val="0"/>
              </a:spcAft>
              <a:buFont typeface="Arial" panose="020B0604020202020204" pitchFamily="34" charset="0"/>
              <a:buNone/>
              <a:defRPr kumimoji="1" sz="1800" kern="1200">
                <a:solidFill>
                  <a:schemeClr val="tx1"/>
                </a:solidFill>
                <a:latin typeface="+mn-lt"/>
                <a:ea typeface="+mn-ea"/>
                <a:cs typeface="+mn-cs"/>
              </a:defRPr>
            </a:lvl3pPr>
            <a:lvl4pPr marL="1371600" indent="0" algn="ctr" rtl="0" fontAlgn="base">
              <a:lnSpc>
                <a:spcPct val="90000"/>
              </a:lnSpc>
              <a:spcBef>
                <a:spcPts val="500"/>
              </a:spcBef>
              <a:spcAft>
                <a:spcPct val="0"/>
              </a:spcAft>
              <a:buFont typeface="Arial" panose="020B0604020202020204" pitchFamily="34" charset="0"/>
              <a:buNone/>
              <a:defRPr kumimoji="1" sz="1600" kern="1200">
                <a:solidFill>
                  <a:schemeClr val="tx1"/>
                </a:solidFill>
                <a:latin typeface="+mn-lt"/>
                <a:ea typeface="+mn-ea"/>
                <a:cs typeface="+mn-cs"/>
              </a:defRPr>
            </a:lvl4pPr>
            <a:lvl5pPr marL="1828800" indent="0" algn="ctr" rtl="0" fontAlgn="base">
              <a:lnSpc>
                <a:spcPct val="90000"/>
              </a:lnSpc>
              <a:spcBef>
                <a:spcPts val="500"/>
              </a:spcBef>
              <a:spcAft>
                <a:spcPct val="0"/>
              </a:spcAft>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defTabSz="914400" eaLnBrk="1" hangingPunct="1">
              <a:lnSpc>
                <a:spcPct val="80000"/>
              </a:lnSpc>
              <a:spcBef>
                <a:spcPts val="600"/>
              </a:spcBef>
            </a:pPr>
            <a:r>
              <a:rPr lang="ja-JP" altLang="en-US" sz="1600" dirty="0">
                <a:solidFill>
                  <a:srgbClr val="FF0000"/>
                </a:solidFill>
                <a:latin typeface="Meiryo UI"/>
                <a:ea typeface="Meiryo UI"/>
              </a:rPr>
              <a:t>キングサーモンプロジェクトにご応募いただき、誠にありがとうございます。</a:t>
            </a:r>
            <a:endParaRPr lang="en-US" altLang="ja-JP" sz="1600" dirty="0">
              <a:solidFill>
                <a:srgbClr val="FF0000"/>
              </a:solidFill>
              <a:latin typeface="Meiryo UI"/>
              <a:ea typeface="Meiryo UI"/>
            </a:endParaRPr>
          </a:p>
          <a:p>
            <a:pPr algn="l" defTabSz="914400" eaLnBrk="1" hangingPunct="1">
              <a:lnSpc>
                <a:spcPct val="80000"/>
              </a:lnSpc>
              <a:spcBef>
                <a:spcPts val="600"/>
              </a:spcBef>
            </a:pPr>
            <a:r>
              <a:rPr lang="ja-JP" altLang="en-US" sz="1600" dirty="0">
                <a:solidFill>
                  <a:srgbClr val="FF0000"/>
                </a:solidFill>
                <a:latin typeface="Meiryo UI"/>
                <a:ea typeface="Meiryo UI"/>
              </a:rPr>
              <a:t>以下の注意事項をご一読いただき、申請書のご作成をお願いいたします。</a:t>
            </a:r>
            <a:endParaRPr lang="en-US" altLang="ja-JP" sz="1600" dirty="0">
              <a:solidFill>
                <a:srgbClr val="FF0000"/>
              </a:solidFill>
              <a:latin typeface="Meiryo UI"/>
              <a:ea typeface="Meiryo UI"/>
            </a:endParaRPr>
          </a:p>
          <a:p>
            <a:pPr algn="l" defTabSz="914400" eaLnBrk="1" hangingPunct="1">
              <a:lnSpc>
                <a:spcPct val="80000"/>
              </a:lnSpc>
              <a:spcBef>
                <a:spcPts val="600"/>
              </a:spcBef>
            </a:pPr>
            <a:endParaRPr lang="ja-JP" altLang="en-US" sz="1600" dirty="0">
              <a:solidFill>
                <a:srgbClr val="FF0000"/>
              </a:solidFill>
              <a:latin typeface="Meiryo UI"/>
              <a:ea typeface="Meiryo UI"/>
            </a:endParaRPr>
          </a:p>
          <a:p>
            <a:pPr marL="285750" indent="-285750" algn="l" defTabSz="914400" eaLnBrk="1" hangingPunct="1">
              <a:lnSpc>
                <a:spcPct val="80000"/>
              </a:lnSpc>
              <a:spcBef>
                <a:spcPts val="600"/>
              </a:spcBef>
              <a:buFont typeface="Arial" panose="020B0604020202020204" pitchFamily="34" charset="0"/>
              <a:buChar char="•"/>
            </a:pPr>
            <a:r>
              <a:rPr lang="ja-JP" altLang="en-US" sz="1600" dirty="0">
                <a:solidFill>
                  <a:srgbClr val="FF0000"/>
                </a:solidFill>
                <a:latin typeface="Meiryo UI"/>
                <a:ea typeface="Meiryo UI"/>
              </a:rPr>
              <a:t>応募内容等を確認するため、協働促進サポーター・事務局より連絡させていただく場合があります。</a:t>
            </a:r>
          </a:p>
          <a:p>
            <a:pPr marL="285750" indent="-285750" algn="l" defTabSz="914400" eaLnBrk="1" hangingPunct="1">
              <a:lnSpc>
                <a:spcPct val="80000"/>
              </a:lnSpc>
              <a:spcBef>
                <a:spcPts val="600"/>
              </a:spcBef>
              <a:buFont typeface="Arial" panose="020B0604020202020204" pitchFamily="34" charset="0"/>
              <a:buChar char="•"/>
            </a:pPr>
            <a:r>
              <a:rPr lang="ja-JP" altLang="en-US" sz="1600" dirty="0">
                <a:solidFill>
                  <a:srgbClr val="FF0000"/>
                </a:solidFill>
                <a:latin typeface="Meiryo UI"/>
                <a:ea typeface="Meiryo UI"/>
              </a:rPr>
              <a:t>審査に必要な情報を担保するため、追加して情報を提供いただく場合があります。</a:t>
            </a:r>
          </a:p>
          <a:p>
            <a:pPr marL="285750" indent="-285750" algn="l" defTabSz="914400" eaLnBrk="1" hangingPunct="1">
              <a:lnSpc>
                <a:spcPct val="80000"/>
              </a:lnSpc>
              <a:spcBef>
                <a:spcPts val="600"/>
              </a:spcBef>
              <a:buFont typeface="Arial" panose="020B0604020202020204" pitchFamily="34" charset="0"/>
              <a:buChar char="•"/>
            </a:pPr>
            <a:r>
              <a:rPr lang="ja-JP" altLang="en-US" sz="1600" dirty="0">
                <a:solidFill>
                  <a:srgbClr val="FF0000"/>
                </a:solidFill>
                <a:latin typeface="Meiryo UI"/>
                <a:ea typeface="Meiryo UI"/>
              </a:rPr>
              <a:t>提出いただいた応募申請書は当該審査の目的以外には使用いたしません。</a:t>
            </a:r>
            <a:endParaRPr lang="en-US" altLang="ja-JP" sz="1600" dirty="0">
              <a:solidFill>
                <a:srgbClr val="FF0000"/>
              </a:solidFill>
              <a:latin typeface="Meiryo UI"/>
              <a:ea typeface="Meiryo UI"/>
            </a:endParaRPr>
          </a:p>
          <a:p>
            <a:pPr marL="285750" indent="-285750" algn="l" defTabSz="914400" eaLnBrk="1" hangingPunct="1">
              <a:lnSpc>
                <a:spcPct val="80000"/>
              </a:lnSpc>
              <a:spcBef>
                <a:spcPts val="600"/>
              </a:spcBef>
              <a:buFont typeface="Arial" panose="020B0604020202020204" pitchFamily="34" charset="0"/>
              <a:buChar char="•"/>
            </a:pPr>
            <a:r>
              <a:rPr lang="ja-JP" altLang="en-US" sz="1600" dirty="0">
                <a:solidFill>
                  <a:srgbClr val="FF0000"/>
                </a:solidFill>
                <a:latin typeface="Meiryo UI"/>
                <a:ea typeface="Meiryo UI"/>
              </a:rPr>
              <a:t>応募申請書は表紙を除き</a:t>
            </a:r>
            <a:r>
              <a:rPr lang="en-US" altLang="ja-JP" sz="1600" dirty="0">
                <a:solidFill>
                  <a:srgbClr val="FF0000"/>
                </a:solidFill>
                <a:latin typeface="Meiryo UI"/>
                <a:ea typeface="Meiryo UI"/>
              </a:rPr>
              <a:t>Power Point</a:t>
            </a:r>
            <a:r>
              <a:rPr lang="ja-JP" altLang="en-US" sz="1600" dirty="0">
                <a:solidFill>
                  <a:srgbClr val="FF0000"/>
                </a:solidFill>
                <a:latin typeface="Meiryo UI"/>
                <a:ea typeface="Meiryo UI"/>
              </a:rPr>
              <a:t>にて計</a:t>
            </a:r>
            <a:r>
              <a:rPr lang="en-US" altLang="ja-JP" sz="1600" dirty="0">
                <a:solidFill>
                  <a:srgbClr val="FF0000"/>
                </a:solidFill>
                <a:latin typeface="Meiryo UI"/>
                <a:ea typeface="Meiryo UI"/>
              </a:rPr>
              <a:t>15</a:t>
            </a:r>
            <a:r>
              <a:rPr lang="ja-JP" altLang="en-US" sz="1600" dirty="0">
                <a:solidFill>
                  <a:srgbClr val="FF0000"/>
                </a:solidFill>
                <a:latin typeface="Meiryo UI"/>
                <a:ea typeface="Meiryo UI"/>
              </a:rPr>
              <a:t>ページ以内で簡潔に作成頂きますよう、お願いいたします。本紙を参考に自由なデザインでご作成いただけますが、資料構成（記載事項・記載順）は本紙と同様に作成いただくよう遵守をお願いいたします。また、資料構成が同様であることがわかるよう、タイトルの設定をお願いいたします。</a:t>
            </a:r>
          </a:p>
          <a:p>
            <a:pPr marL="285750" indent="-285750" algn="l" defTabSz="914400" eaLnBrk="1" hangingPunct="1">
              <a:lnSpc>
                <a:spcPct val="80000"/>
              </a:lnSpc>
              <a:spcBef>
                <a:spcPts val="600"/>
              </a:spcBef>
              <a:buFont typeface="Arial" panose="020B0604020202020204" pitchFamily="34" charset="0"/>
              <a:buChar char="•"/>
            </a:pPr>
            <a:r>
              <a:rPr lang="ja-JP" altLang="en-US" sz="1600" dirty="0">
                <a:solidFill>
                  <a:srgbClr val="FF0000"/>
                </a:solidFill>
                <a:latin typeface="Meiryo UI"/>
                <a:ea typeface="Meiryo UI"/>
              </a:rPr>
              <a:t>１つの応募申請書につき１つのプロジェクトへの応募とします。複数のプロジェクトの応募をする際には、それぞれ応募申請書を作成してください。また、その場合、プロジェクトそれぞれの希望順位についても記載ください。</a:t>
            </a:r>
          </a:p>
        </p:txBody>
      </p:sp>
    </p:spTree>
    <p:extLst>
      <p:ext uri="{BB962C8B-B14F-4D97-AF65-F5344CB8AC3E}">
        <p14:creationId xmlns:p14="http://schemas.microsoft.com/office/powerpoint/2010/main" val="10104065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172B0C2-7B31-E04F-8E1F-1220866E3E95}"/>
              </a:ext>
            </a:extLst>
          </p:cNvPr>
          <p:cNvSpPr>
            <a:spLocks noGrp="1"/>
          </p:cNvSpPr>
          <p:nvPr>
            <p:ph type="title"/>
          </p:nvPr>
        </p:nvSpPr>
        <p:spPr/>
        <p:txBody>
          <a:bodyPr/>
          <a:lstStyle/>
          <a:p>
            <a:r>
              <a:rPr lang="ja-JP" altLang="en-US" sz="2000" b="1" dirty="0">
                <a:latin typeface="Meiryo UI" panose="020B0604030504040204" pitchFamily="34" charset="-128"/>
                <a:ea typeface="Meiryo UI" panose="020B0604030504040204" pitchFamily="34" charset="-128"/>
              </a:rPr>
              <a:t>行政との連携</a:t>
            </a:r>
            <a:endParaRPr kumimoji="1" lang="ja-JP" altLang="en-US" sz="2000" b="1" dirty="0">
              <a:latin typeface="Meiryo UI" panose="020B0604030504040204" pitchFamily="34" charset="-128"/>
              <a:ea typeface="Meiryo UI" panose="020B0604030504040204" pitchFamily="34" charset="-128"/>
            </a:endParaRPr>
          </a:p>
        </p:txBody>
      </p:sp>
      <p:sp>
        <p:nvSpPr>
          <p:cNvPr id="4" name="スライド番号プレースホルダー 3">
            <a:extLst>
              <a:ext uri="{FF2B5EF4-FFF2-40B4-BE49-F238E27FC236}">
                <a16:creationId xmlns:a16="http://schemas.microsoft.com/office/drawing/2014/main" id="{75C73E72-1F14-664D-BF7F-846E91307D74}"/>
              </a:ext>
            </a:extLst>
          </p:cNvPr>
          <p:cNvSpPr>
            <a:spLocks noGrp="1"/>
          </p:cNvSpPr>
          <p:nvPr>
            <p:ph type="sldNum" sz="quarter" idx="12"/>
          </p:nvPr>
        </p:nvSpPr>
        <p:spPr/>
        <p:txBody>
          <a:bodyPr/>
          <a:lstStyle/>
          <a:p>
            <a:pPr>
              <a:defRPr/>
            </a:pPr>
            <a:fld id="{96BA3565-E867-44AF-9D39-29D41BFB608A}" type="slidenum">
              <a:rPr lang="ja-JP" altLang="en-US" smtClean="0"/>
              <a:pPr>
                <a:defRPr/>
              </a:pPr>
              <a:t>9</a:t>
            </a:fld>
            <a:endParaRPr lang="ja-JP" altLang="en-US"/>
          </a:p>
        </p:txBody>
      </p:sp>
      <p:sp>
        <p:nvSpPr>
          <p:cNvPr id="3" name="コンテンツ プレースホルダー 2">
            <a:extLst>
              <a:ext uri="{FF2B5EF4-FFF2-40B4-BE49-F238E27FC236}">
                <a16:creationId xmlns:a16="http://schemas.microsoft.com/office/drawing/2014/main" id="{EF04D8EA-17C5-F987-6315-66E7DA2D1C13}"/>
              </a:ext>
            </a:extLst>
          </p:cNvPr>
          <p:cNvSpPr txBox="1">
            <a:spLocks/>
          </p:cNvSpPr>
          <p:nvPr/>
        </p:nvSpPr>
        <p:spPr bwMode="auto">
          <a:xfrm>
            <a:off x="395569" y="626891"/>
            <a:ext cx="9096912" cy="5812009"/>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228600" indent="-228600" algn="l" rtl="0" fontAlgn="base">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defTabSz="914400" eaLnBrk="1" hangingPunct="1">
              <a:lnSpc>
                <a:spcPct val="100000"/>
              </a:lnSpc>
              <a:spcBef>
                <a:spcPts val="600"/>
              </a:spcBef>
              <a:buFont typeface="Wingdings" panose="05000000000000000000" pitchFamily="2" charset="2"/>
              <a:buChar char="n"/>
            </a:pPr>
            <a:r>
              <a:rPr lang="ja-JP" altLang="en-US" sz="1800" dirty="0">
                <a:solidFill>
                  <a:srgbClr val="FF0000"/>
                </a:solidFill>
                <a:latin typeface="Meiryo UI"/>
                <a:ea typeface="Meiryo UI"/>
              </a:rPr>
              <a:t>「行政</a:t>
            </a:r>
            <a:r>
              <a:rPr lang="en-US" altLang="ja-JP" sz="1800" dirty="0">
                <a:solidFill>
                  <a:srgbClr val="FF0000"/>
                </a:solidFill>
                <a:latin typeface="Meiryo UI"/>
                <a:ea typeface="Meiryo UI"/>
              </a:rPr>
              <a:t>×</a:t>
            </a:r>
            <a:r>
              <a:rPr lang="ja-JP" altLang="en-US" sz="1800" dirty="0">
                <a:solidFill>
                  <a:srgbClr val="FF0000"/>
                </a:solidFill>
                <a:latin typeface="Meiryo UI"/>
                <a:ea typeface="Meiryo UI"/>
              </a:rPr>
              <a:t>スタートアップ」のオープンイノベーションを推進していく上で、行政と貴社それぞれの特性や果たすべき役割、行政との連携により生み出されるメリット、キングサーモンの事業目的でもある、後続するスタートアップを輩出する仕組みづくりに貴社が貢献できること等について記載下さい</a:t>
            </a:r>
            <a:endParaRPr lang="en-US" altLang="ja-JP" sz="1800" dirty="0">
              <a:solidFill>
                <a:srgbClr val="FF0000"/>
              </a:solidFill>
              <a:latin typeface="Meiryo UI"/>
              <a:ea typeface="Meiryo UI"/>
            </a:endParaRPr>
          </a:p>
          <a:p>
            <a:pPr marL="171450" marR="0" lvl="0" indent="-171450" algn="l" defTabSz="457200" rtl="0" eaLnBrk="0" fontAlgn="base" latinLnBrk="0" hangingPunct="0">
              <a:lnSpc>
                <a:spcPct val="150000"/>
              </a:lnSpc>
              <a:spcBef>
                <a:spcPct val="0"/>
              </a:spcBef>
              <a:spcAft>
                <a:spcPct val="0"/>
              </a:spcAft>
              <a:buClrTx/>
              <a:buSzTx/>
              <a:buFont typeface="Arial" panose="020B0604020202020204" pitchFamily="34" charset="0"/>
              <a:buChar char="•"/>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○○分野は公的なインフラ機能の一つと言え、行政との連携によって、公的機関のみならず、民間機関への導入にも寄与していく効果を期待している。</a:t>
            </a:r>
            <a:b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b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分野における、弊社の日本及び○○国での事業展開の経験や〇〇については、〇〇であると考えられることから、後続する企業の事業展開にも応用できると考えられ、〇〇をしていくことでスタートアップ輩出の仕組みに貢献できると考えている。</a:t>
            </a:r>
          </a:p>
        </p:txBody>
      </p:sp>
    </p:spTree>
    <p:extLst>
      <p:ext uri="{BB962C8B-B14F-4D97-AF65-F5344CB8AC3E}">
        <p14:creationId xmlns:p14="http://schemas.microsoft.com/office/powerpoint/2010/main" val="11037496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1DB0F5B-F403-49D6-8545-946076C48085}"/>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p>
            <a:r>
              <a:rPr lang="ja-JP" altLang="en-US" sz="2000" b="1" dirty="0">
                <a:latin typeface="Meiryo UI" panose="020B0604030504040204" pitchFamily="34" charset="-128"/>
                <a:ea typeface="Meiryo UI" panose="020B0604030504040204" pitchFamily="34" charset="-128"/>
              </a:rPr>
              <a:t>プロジェクト</a:t>
            </a:r>
            <a:r>
              <a:rPr lang="zh-CN" altLang="en-US" sz="2000" b="1" dirty="0">
                <a:latin typeface="Meiryo UI" panose="020B0604030504040204" pitchFamily="34" charset="-128"/>
                <a:ea typeface="Meiryo UI" panose="020B0604030504040204" pitchFamily="34" charset="-128"/>
              </a:rPr>
              <a:t>内容</a:t>
            </a:r>
            <a:r>
              <a:rPr lang="ja-JP" altLang="en-US" sz="2000" b="1" dirty="0">
                <a:latin typeface="Meiryo UI" panose="020B0604030504040204" pitchFamily="34" charset="-128"/>
                <a:ea typeface="Meiryo UI" panose="020B0604030504040204" pitchFamily="34" charset="-128"/>
              </a:rPr>
              <a:t>①（概要）　</a:t>
            </a:r>
          </a:p>
        </p:txBody>
      </p:sp>
      <p:sp>
        <p:nvSpPr>
          <p:cNvPr id="3" name="コンテンツ プレースホルダー 2">
            <a:extLst>
              <a:ext uri="{FF2B5EF4-FFF2-40B4-BE49-F238E27FC236}">
                <a16:creationId xmlns:a16="http://schemas.microsoft.com/office/drawing/2014/main" id="{DAF2C72B-230B-4EF2-8D27-EE103FC8BF7A}"/>
              </a:ext>
            </a:extLst>
          </p:cNvPr>
          <p:cNvSpPr>
            <a:spLocks noGrp="1"/>
          </p:cNvSpPr>
          <p:nvPr>
            <p:ph idx="1"/>
          </p:nvPr>
        </p:nvSpPr>
        <p:spPr>
          <a:xfrm>
            <a:off x="369871" y="658791"/>
            <a:ext cx="9154274" cy="102516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nSpc>
                <a:spcPct val="100000"/>
              </a:lnSpc>
              <a:spcBef>
                <a:spcPts val="600"/>
              </a:spcBef>
              <a:buFont typeface="Wingdings" panose="05000000000000000000" pitchFamily="2" charset="2"/>
              <a:buChar char="n"/>
            </a:pPr>
            <a:r>
              <a:rPr lang="ja-JP" altLang="en-US" sz="1800" dirty="0">
                <a:solidFill>
                  <a:srgbClr val="FF0000"/>
                </a:solidFill>
                <a:latin typeface="Meiryo UI"/>
                <a:ea typeface="Meiryo UI"/>
              </a:rPr>
              <a:t>協働を希望する都政現場と、想定されている課題、それに対して行いたい協働プロジェクトを記載してください。なお、本プロジェクトが貴社のプロダクト・サービスを既存の事業展開とは異なる、新たな切り口で活用・検証する内容になっている場合、その点についても具体的に記載して下さい。</a:t>
            </a:r>
            <a:endParaRPr lang="en-US" altLang="ja-JP" sz="1800" dirty="0">
              <a:solidFill>
                <a:srgbClr val="FF0000"/>
              </a:solidFill>
              <a:latin typeface="Meiryo UI"/>
              <a:ea typeface="Meiryo UI"/>
            </a:endParaRPr>
          </a:p>
        </p:txBody>
      </p:sp>
      <p:sp>
        <p:nvSpPr>
          <p:cNvPr id="4" name="スライド番号プレースホルダー 3">
            <a:extLst>
              <a:ext uri="{FF2B5EF4-FFF2-40B4-BE49-F238E27FC236}">
                <a16:creationId xmlns:a16="http://schemas.microsoft.com/office/drawing/2014/main" id="{CEBCA06D-4880-4A48-8E35-7E91C457FBEF}"/>
              </a:ext>
            </a:extLst>
          </p:cNvPr>
          <p:cNvSpPr>
            <a:spLocks noGrp="1"/>
          </p:cNvSpPr>
          <p:nvPr>
            <p:ph type="sldNum" sz="quarter" idx="12"/>
          </p:nvPr>
        </p:nvSpPr>
        <p:spPr/>
        <p:txBody>
          <a:bodyPr/>
          <a:lstStyle/>
          <a:p>
            <a:pPr>
              <a:defRPr/>
            </a:pPr>
            <a:fld id="{96BA3565-E867-44AF-9D39-29D41BFB608A}" type="slidenum">
              <a:rPr lang="ja-JP" altLang="en-US" smtClean="0">
                <a:latin typeface="Meiryo UI" panose="020B0604030504040204" pitchFamily="34" charset="-128"/>
                <a:ea typeface="Meiryo UI" panose="020B0604030504040204" pitchFamily="34" charset="-128"/>
              </a:rPr>
              <a:pPr>
                <a:defRPr/>
              </a:pPr>
              <a:t>10</a:t>
            </a:fld>
            <a:endParaRPr lang="ja-JP" altLang="en-US">
              <a:latin typeface="Meiryo UI" panose="020B0604030504040204" pitchFamily="34" charset="-128"/>
              <a:ea typeface="Meiryo UI" panose="020B0604030504040204" pitchFamily="34" charset="-128"/>
            </a:endParaRPr>
          </a:p>
        </p:txBody>
      </p:sp>
      <p:graphicFrame>
        <p:nvGraphicFramePr>
          <p:cNvPr id="7" name="表 7">
            <a:extLst>
              <a:ext uri="{FF2B5EF4-FFF2-40B4-BE49-F238E27FC236}">
                <a16:creationId xmlns:a16="http://schemas.microsoft.com/office/drawing/2014/main" id="{668C82E6-AD5C-DDCF-416A-4780847809C5}"/>
              </a:ext>
            </a:extLst>
          </p:cNvPr>
          <p:cNvGraphicFramePr>
            <a:graphicFrameLocks noGrp="1"/>
          </p:cNvGraphicFramePr>
          <p:nvPr>
            <p:extLst>
              <p:ext uri="{D42A27DB-BD31-4B8C-83A1-F6EECF244321}">
                <p14:modId xmlns:p14="http://schemas.microsoft.com/office/powerpoint/2010/main" val="3738316614"/>
              </p:ext>
            </p:extLst>
          </p:nvPr>
        </p:nvGraphicFramePr>
        <p:xfrm>
          <a:off x="414242" y="1683952"/>
          <a:ext cx="9121887" cy="4808922"/>
        </p:xfrm>
        <a:graphic>
          <a:graphicData uri="http://schemas.openxmlformats.org/drawingml/2006/table">
            <a:tbl>
              <a:tblPr firstRow="1" bandRow="1">
                <a:tableStyleId>{5C22544A-7EE6-4342-B048-85BDC9FD1C3A}</a:tableStyleId>
              </a:tblPr>
              <a:tblGrid>
                <a:gridCol w="1397284">
                  <a:extLst>
                    <a:ext uri="{9D8B030D-6E8A-4147-A177-3AD203B41FA5}">
                      <a16:colId xmlns:a16="http://schemas.microsoft.com/office/drawing/2014/main" val="1394533936"/>
                    </a:ext>
                  </a:extLst>
                </a:gridCol>
                <a:gridCol w="7724603">
                  <a:extLst>
                    <a:ext uri="{9D8B030D-6E8A-4147-A177-3AD203B41FA5}">
                      <a16:colId xmlns:a16="http://schemas.microsoft.com/office/drawing/2014/main" val="23938948"/>
                    </a:ext>
                  </a:extLst>
                </a:gridCol>
              </a:tblGrid>
              <a:tr h="591872">
                <a:tc>
                  <a:txBody>
                    <a:bodyPr/>
                    <a:lstStyle/>
                    <a:p>
                      <a:r>
                        <a:rPr kumimoji="1" lang="ja-JP" altLang="en-US" sz="1400" b="0" dirty="0">
                          <a:solidFill>
                            <a:schemeClr val="tx1"/>
                          </a:solidFill>
                          <a:latin typeface="Meiryo UI" panose="020B0604030504040204" pitchFamily="50" charset="-128"/>
                          <a:ea typeface="Meiryo UI" panose="020B0604030504040204" pitchFamily="50" charset="-128"/>
                        </a:rPr>
                        <a:t>協働希望</a:t>
                      </a:r>
                      <a:endParaRPr kumimoji="1" lang="en-US" altLang="ja-JP" sz="1400" b="0" dirty="0">
                        <a:solidFill>
                          <a:schemeClr val="tx1"/>
                        </a:solidFill>
                        <a:latin typeface="Meiryo UI" panose="020B0604030504040204" pitchFamily="50" charset="-128"/>
                        <a:ea typeface="Meiryo UI" panose="020B0604030504040204" pitchFamily="50" charset="-128"/>
                      </a:endParaRPr>
                    </a:p>
                    <a:p>
                      <a:r>
                        <a:rPr kumimoji="1" lang="ja-JP" altLang="en-US" sz="1400" b="0" dirty="0">
                          <a:solidFill>
                            <a:schemeClr val="tx1"/>
                          </a:solidFill>
                          <a:latin typeface="Meiryo UI" panose="020B0604030504040204" pitchFamily="50" charset="-128"/>
                          <a:ea typeface="Meiryo UI" panose="020B0604030504040204" pitchFamily="50" charset="-128"/>
                        </a:rPr>
                        <a:t>都政現場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highlight>
                            <a:srgbClr val="FFFFFF"/>
                          </a:highlight>
                          <a:latin typeface="Meiryo UI" panose="020B0604030504040204" pitchFamily="50" charset="-128"/>
                          <a:ea typeface="Meiryo UI" panose="020B0604030504040204" pitchFamily="50" charset="-128"/>
                        </a:rPr>
                        <a:t>東京都○○局○○</a:t>
                      </a:r>
                      <a:endParaRPr kumimoji="1" lang="en-US" altLang="ja-JP" sz="1400" b="0" dirty="0">
                        <a:solidFill>
                          <a:schemeClr val="tx1"/>
                        </a:solidFill>
                        <a:highlight>
                          <a:srgbClr val="FFFFFF"/>
                        </a:highlight>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04757594"/>
                  </a:ext>
                </a:extLst>
              </a:tr>
              <a:tr h="521079">
                <a:tc>
                  <a:txBody>
                    <a:bodyPr/>
                    <a:lstStyle/>
                    <a:p>
                      <a:r>
                        <a:rPr kumimoji="1" lang="ja-JP" altLang="en-US" sz="1400" b="0" dirty="0">
                          <a:solidFill>
                            <a:schemeClr val="tx1"/>
                          </a:solidFill>
                          <a:latin typeface="Meiryo UI" panose="020B0604030504040204" pitchFamily="50" charset="-128"/>
                          <a:ea typeface="Meiryo UI" panose="020B0604030504040204" pitchFamily="50" charset="-128"/>
                        </a:rPr>
                        <a:t>想定している</a:t>
                      </a:r>
                      <a:endParaRPr kumimoji="1" lang="en-US" altLang="ja-JP" sz="1400" b="0" dirty="0">
                        <a:solidFill>
                          <a:schemeClr val="tx1"/>
                        </a:solidFill>
                        <a:latin typeface="Meiryo UI" panose="020B0604030504040204" pitchFamily="50" charset="-128"/>
                        <a:ea typeface="Meiryo UI" panose="020B0604030504040204" pitchFamily="50" charset="-128"/>
                      </a:endParaRPr>
                    </a:p>
                    <a:p>
                      <a:r>
                        <a:rPr kumimoji="1" lang="ja-JP" altLang="en-US" sz="1400" b="0" dirty="0">
                          <a:solidFill>
                            <a:schemeClr val="tx1"/>
                          </a:solidFill>
                          <a:latin typeface="Meiryo UI" panose="020B0604030504040204" pitchFamily="50" charset="-128"/>
                          <a:ea typeface="Meiryo UI" panose="020B0604030504040204" pitchFamily="50" charset="-128"/>
                        </a:rPr>
                        <a:t>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○○局は○○の際に○○に労力が割かれているため○○への対応ができず、○○が課題として顕在化している</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00116401"/>
                  </a:ext>
                </a:extLst>
              </a:tr>
              <a:tr h="639664">
                <a:tc>
                  <a:txBody>
                    <a:bodyPr/>
                    <a:lstStyle/>
                    <a:p>
                      <a:r>
                        <a:rPr kumimoji="1" lang="ja-JP" altLang="en-US" sz="1400" b="0" dirty="0">
                          <a:solidFill>
                            <a:schemeClr val="tx1"/>
                          </a:solidFill>
                          <a:latin typeface="Meiryo UI" panose="020B0604030504040204" pitchFamily="50" charset="-128"/>
                          <a:ea typeface="Meiryo UI" panose="020B0604030504040204" pitchFamily="50" charset="-128"/>
                        </a:rPr>
                        <a:t>課題に対する</a:t>
                      </a:r>
                      <a:br>
                        <a:rPr kumimoji="1" lang="en-US" altLang="ja-JP" sz="1400" b="0" dirty="0">
                          <a:solidFill>
                            <a:schemeClr val="tx1"/>
                          </a:solidFill>
                          <a:latin typeface="Meiryo UI" panose="020B0604030504040204" pitchFamily="50" charset="-128"/>
                          <a:ea typeface="Meiryo UI" panose="020B0604030504040204" pitchFamily="50" charset="-128"/>
                        </a:rPr>
                      </a:br>
                      <a:r>
                        <a:rPr kumimoji="1" lang="ja-JP" altLang="en-US" sz="1400" b="0" dirty="0">
                          <a:solidFill>
                            <a:schemeClr val="tx1"/>
                          </a:solidFill>
                          <a:latin typeface="Meiryo UI" panose="020B0604030504040204" pitchFamily="50" charset="-128"/>
                          <a:ea typeface="Meiryo UI" panose="020B0604030504040204" pitchFamily="50" charset="-128"/>
                        </a:rPr>
                        <a:t>ソリューション</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0" dirty="0">
                          <a:solidFill>
                            <a:schemeClr val="tx1"/>
                          </a:solidFill>
                          <a:latin typeface="Meiryo UI" panose="020B0604030504040204" pitchFamily="50" charset="-128"/>
                          <a:ea typeface="Meiryo UI" panose="020B0604030504040204" pitchFamily="50" charset="-128"/>
                        </a:rPr>
                        <a:t>当社の○○は○○の機能があり、○○や○○といった工程を簡略化することが可能</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28283506"/>
                  </a:ext>
                </a:extLst>
              </a:tr>
              <a:tr h="1135953">
                <a:tc>
                  <a:txBody>
                    <a:bodyPr/>
                    <a:lstStyle/>
                    <a:p>
                      <a:r>
                        <a:rPr kumimoji="1" lang="ja-JP" altLang="en-US" sz="1400" b="0" dirty="0">
                          <a:solidFill>
                            <a:schemeClr val="tx1"/>
                          </a:solidFill>
                          <a:latin typeface="Meiryo UI" panose="020B0604030504040204" pitchFamily="50" charset="-128"/>
                          <a:ea typeface="Meiryo UI" panose="020B0604030504040204" pitchFamily="50" charset="-128"/>
                        </a:rPr>
                        <a:t>協働プロジェクト内容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0">
                          <a:solidFill>
                            <a:schemeClr val="tx1"/>
                          </a:solidFill>
                          <a:latin typeface="Meiryo UI" panose="020B0604030504040204" pitchFamily="50" charset="-128"/>
                          <a:ea typeface="Meiryo UI" panose="020B0604030504040204" pitchFamily="50" charset="-128"/>
                        </a:rPr>
                        <a:t>（いつ）〇月〇日～〇月〇日に、</a:t>
                      </a:r>
                      <a:endParaRPr kumimoji="1" lang="en-US" altLang="ja-JP" sz="1400" b="0">
                        <a:solidFill>
                          <a:schemeClr val="tx1"/>
                        </a:solidFill>
                        <a:latin typeface="Meiryo UI" panose="020B0604030504040204" pitchFamily="50" charset="-128"/>
                        <a:ea typeface="Meiryo UI" panose="020B0604030504040204" pitchFamily="50" charset="-128"/>
                      </a:endParaRPr>
                    </a:p>
                    <a:p>
                      <a:r>
                        <a:rPr kumimoji="1" lang="ja-JP" altLang="en-US" sz="1400" b="0">
                          <a:solidFill>
                            <a:schemeClr val="tx1"/>
                          </a:solidFill>
                          <a:latin typeface="Meiryo UI" panose="020B0604030504040204" pitchFamily="50" charset="-128"/>
                          <a:ea typeface="Meiryo UI" panose="020B0604030504040204" pitchFamily="50" charset="-128"/>
                        </a:rPr>
                        <a:t>（どこで）〇〇で、</a:t>
                      </a:r>
                      <a:endParaRPr kumimoji="1" lang="en-US" altLang="ja-JP" sz="1400" b="0">
                        <a:solidFill>
                          <a:schemeClr val="tx1"/>
                        </a:solidFill>
                        <a:latin typeface="Meiryo UI" panose="020B0604030504040204" pitchFamily="50" charset="-128"/>
                        <a:ea typeface="Meiryo UI" panose="020B0604030504040204" pitchFamily="50" charset="-128"/>
                      </a:endParaRPr>
                    </a:p>
                    <a:p>
                      <a:r>
                        <a:rPr kumimoji="1" lang="ja-JP" altLang="en-US" sz="1400" b="0">
                          <a:solidFill>
                            <a:schemeClr val="tx1"/>
                          </a:solidFill>
                          <a:latin typeface="Meiryo UI" panose="020B0604030504040204" pitchFamily="50" charset="-128"/>
                          <a:ea typeface="Meiryo UI" panose="020B0604030504040204" pitchFamily="50" charset="-128"/>
                        </a:rPr>
                        <a:t>（誰が）〇〇と協業し、</a:t>
                      </a:r>
                      <a:endParaRPr kumimoji="1" lang="en-US" altLang="ja-JP" sz="1400" b="0">
                        <a:solidFill>
                          <a:schemeClr val="tx1"/>
                        </a:solidFill>
                        <a:latin typeface="Meiryo UI" panose="020B0604030504040204" pitchFamily="50" charset="-128"/>
                        <a:ea typeface="Meiryo UI" panose="020B0604030504040204" pitchFamily="50" charset="-128"/>
                      </a:endParaRPr>
                    </a:p>
                    <a:p>
                      <a:r>
                        <a:rPr kumimoji="1" lang="ja-JP" altLang="en-US" sz="1400" b="0">
                          <a:solidFill>
                            <a:schemeClr val="tx1"/>
                          </a:solidFill>
                          <a:latin typeface="Meiryo UI" panose="020B0604030504040204" pitchFamily="50" charset="-128"/>
                          <a:ea typeface="Meiryo UI" panose="020B0604030504040204" pitchFamily="50" charset="-128"/>
                        </a:rPr>
                        <a:t>（どのように）自社製品を利用してもらい検証します。</a:t>
                      </a:r>
                      <a:endParaRPr kumimoji="1" lang="en-US" altLang="ja-JP" sz="14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56384137"/>
                  </a:ext>
                </a:extLst>
              </a:tr>
              <a:tr h="640118">
                <a:tc>
                  <a:txBody>
                    <a:bodyPr/>
                    <a:lstStyle/>
                    <a:p>
                      <a:r>
                        <a:rPr kumimoji="1" lang="ja-JP" altLang="en-US" sz="1400" b="0" dirty="0">
                          <a:solidFill>
                            <a:schemeClr val="tx1"/>
                          </a:solidFill>
                          <a:latin typeface="Meiryo UI" panose="020B0604030504040204" pitchFamily="50" charset="-128"/>
                          <a:ea typeface="Meiryo UI" panose="020B0604030504040204" pitchFamily="50" charset="-128"/>
                        </a:rPr>
                        <a:t>成果指標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0" dirty="0">
                          <a:solidFill>
                            <a:schemeClr val="tx1"/>
                          </a:solidFill>
                          <a:latin typeface="Meiryo UI" panose="020B0604030504040204" pitchFamily="50" charset="-128"/>
                          <a:ea typeface="Meiryo UI" panose="020B0604030504040204" pitchFamily="50" charset="-128"/>
                        </a:rPr>
                        <a:t>ユーザー側：</a:t>
                      </a:r>
                      <a:r>
                        <a:rPr kumimoji="1" lang="ja-JP" altLang="en-US" sz="1400" b="0" kern="1200" dirty="0">
                          <a:solidFill>
                            <a:schemeClr val="tx1"/>
                          </a:solidFill>
                          <a:latin typeface="Meiryo UI" panose="020B0604030504040204" pitchFamily="50" charset="-128"/>
                          <a:ea typeface="Meiryo UI" panose="020B0604030504040204" pitchFamily="50" charset="-128"/>
                          <a:cs typeface="+mn-cs"/>
                        </a:rPr>
                        <a:t>〇〇の改善率</a:t>
                      </a:r>
                      <a:r>
                        <a:rPr kumimoji="1" lang="ja-JP" altLang="en-US" sz="1400" b="0" dirty="0">
                          <a:solidFill>
                            <a:schemeClr val="tx1"/>
                          </a:solidFill>
                          <a:latin typeface="Meiryo UI" panose="020B0604030504040204" pitchFamily="50" charset="-128"/>
                          <a:ea typeface="Meiryo UI" panose="020B0604030504040204" pitchFamily="50" charset="-128"/>
                        </a:rPr>
                        <a:t>〇％</a:t>
                      </a:r>
                      <a:endParaRPr kumimoji="1" lang="en-US" altLang="ja-JP" sz="1400" b="0" dirty="0">
                        <a:solidFill>
                          <a:schemeClr val="tx1"/>
                        </a:solidFill>
                        <a:latin typeface="Meiryo UI" panose="020B0604030504040204" pitchFamily="50" charset="-128"/>
                        <a:ea typeface="Meiryo UI" panose="020B0604030504040204" pitchFamily="50" charset="-128"/>
                      </a:endParaRPr>
                    </a:p>
                    <a:p>
                      <a:r>
                        <a:rPr kumimoji="1" lang="ja-JP" altLang="en-US" sz="1400" b="0" dirty="0">
                          <a:solidFill>
                            <a:schemeClr val="tx1"/>
                          </a:solidFill>
                          <a:latin typeface="Meiryo UI" panose="020B0604030504040204" pitchFamily="50" charset="-128"/>
                          <a:ea typeface="Meiryo UI" panose="020B0604030504040204" pitchFamily="50" charset="-128"/>
                        </a:rPr>
                        <a:t>　　　　　　</a:t>
                      </a:r>
                      <a:r>
                        <a:rPr kumimoji="1" lang="ja-JP" altLang="en-US" sz="1400" b="0" kern="1200" dirty="0">
                          <a:solidFill>
                            <a:schemeClr val="tx1"/>
                          </a:solidFill>
                          <a:latin typeface="Meiryo UI" panose="020B0604030504040204" pitchFamily="50" charset="-128"/>
                          <a:ea typeface="Meiryo UI" panose="020B0604030504040204" pitchFamily="50" charset="-128"/>
                          <a:cs typeface="+mn-cs"/>
                        </a:rPr>
                        <a:t>利用者の○○への意識がサービス利用前後で変化したか</a:t>
                      </a:r>
                      <a:endParaRPr kumimoji="1" lang="en-US" altLang="ja-JP" sz="1400" b="0" kern="1200" dirty="0">
                        <a:solidFill>
                          <a:schemeClr val="tx1"/>
                        </a:solidFill>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47751134"/>
                  </a:ext>
                </a:extLst>
              </a:tr>
              <a:tr h="640118">
                <a:tc>
                  <a:txBody>
                    <a:bodyPr/>
                    <a:lstStyle/>
                    <a:p>
                      <a:r>
                        <a:rPr kumimoji="1" lang="ja-JP" altLang="en-US" sz="1400" b="0" dirty="0">
                          <a:solidFill>
                            <a:schemeClr val="tx1"/>
                          </a:solidFill>
                          <a:latin typeface="Meiryo UI" panose="020B0604030504040204" pitchFamily="50" charset="-128"/>
                          <a:ea typeface="Meiryo UI" panose="020B0604030504040204" pitchFamily="50" charset="-128"/>
                        </a:rPr>
                        <a:t>新規性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0" kern="1200" dirty="0">
                          <a:solidFill>
                            <a:schemeClr val="tx1"/>
                          </a:solidFill>
                          <a:latin typeface="Meiryo UI" panose="020B0604030504040204" pitchFamily="50" charset="-128"/>
                          <a:ea typeface="Meiryo UI" panose="020B0604030504040204" pitchFamily="50" charset="-128"/>
                          <a:cs typeface="+mn-cs"/>
                        </a:rPr>
                        <a:t>これまでは○○分野において○○の課題に対応してきたが、○○分野においても○○のソリューションを活かすことが可能ため、本プロジェクトでは新たに○○分野での実証を試みる</a:t>
                      </a:r>
                      <a:endParaRPr kumimoji="1" lang="en-US" altLang="ja-JP" sz="1400" b="0" kern="1200" dirty="0">
                        <a:solidFill>
                          <a:schemeClr val="tx1"/>
                        </a:solidFill>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9921715"/>
                  </a:ext>
                </a:extLst>
              </a:tr>
              <a:tr h="640118">
                <a:tc>
                  <a:txBody>
                    <a:bodyPr/>
                    <a:lstStyle/>
                    <a:p>
                      <a:r>
                        <a:rPr kumimoji="1" lang="ja-JP" altLang="en-US" sz="1400" b="0" dirty="0">
                          <a:solidFill>
                            <a:schemeClr val="tx1"/>
                          </a:solidFill>
                          <a:latin typeface="Meiryo UI" panose="020B0604030504040204" pitchFamily="50" charset="-128"/>
                          <a:ea typeface="Meiryo UI" panose="020B0604030504040204" pitchFamily="50" charset="-128"/>
                        </a:rPr>
                        <a:t>希望順位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0" kern="1200" dirty="0">
                          <a:solidFill>
                            <a:schemeClr val="tx1"/>
                          </a:solidFill>
                          <a:latin typeface="Meiryo UI" panose="020B0604030504040204" pitchFamily="50" charset="-128"/>
                          <a:ea typeface="Meiryo UI" panose="020B0604030504040204" pitchFamily="50" charset="-128"/>
                          <a:cs typeface="+mn-cs"/>
                        </a:rPr>
                        <a:t>複数プロジェクトを申請する場合は、希望順位を記載してください</a:t>
                      </a:r>
                      <a:endParaRPr kumimoji="1" lang="en-US" altLang="ja-JP" sz="1400" b="0" kern="1200" dirty="0">
                        <a:solidFill>
                          <a:schemeClr val="tx1"/>
                        </a:solidFill>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94910214"/>
                  </a:ext>
                </a:extLst>
              </a:tr>
            </a:tbl>
          </a:graphicData>
        </a:graphic>
      </p:graphicFrame>
    </p:spTree>
    <p:extLst>
      <p:ext uri="{BB962C8B-B14F-4D97-AF65-F5344CB8AC3E}">
        <p14:creationId xmlns:p14="http://schemas.microsoft.com/office/powerpoint/2010/main" val="36054276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1DB0F5B-F403-49D6-8545-946076C48085}"/>
              </a:ext>
            </a:extLst>
          </p:cNvPr>
          <p:cNvSpPr>
            <a:spLocks noGrp="1"/>
          </p:cNvSpPr>
          <p:nvPr>
            <p:ph type="title"/>
          </p:nvPr>
        </p:nvSpPr>
        <p:spPr>
          <a:xfrm>
            <a:off x="0" y="1"/>
            <a:ext cx="9906000" cy="56206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p>
            <a:r>
              <a:rPr lang="ja-JP" altLang="en-US" sz="2000" b="1" dirty="0">
                <a:latin typeface="Meiryo UI" panose="020B0604030504040204" pitchFamily="34" charset="-128"/>
                <a:ea typeface="Meiryo UI" panose="020B0604030504040204" pitchFamily="34" charset="-128"/>
              </a:rPr>
              <a:t>プロジェクト内容②（プロジェクトを通じて得たい成果や効果、その検証方法）</a:t>
            </a:r>
          </a:p>
        </p:txBody>
      </p:sp>
      <p:sp>
        <p:nvSpPr>
          <p:cNvPr id="3" name="コンテンツ プレースホルダー 2">
            <a:extLst>
              <a:ext uri="{FF2B5EF4-FFF2-40B4-BE49-F238E27FC236}">
                <a16:creationId xmlns:a16="http://schemas.microsoft.com/office/drawing/2014/main" id="{DAF2C72B-230B-4EF2-8D27-EE103FC8BF7A}"/>
              </a:ext>
            </a:extLst>
          </p:cNvPr>
          <p:cNvSpPr>
            <a:spLocks noGrp="1"/>
          </p:cNvSpPr>
          <p:nvPr>
            <p:ph idx="1"/>
          </p:nvPr>
        </p:nvSpPr>
        <p:spPr>
          <a:xfrm>
            <a:off x="369871" y="744516"/>
            <a:ext cx="9154274" cy="230653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nSpc>
                <a:spcPct val="100000"/>
              </a:lnSpc>
              <a:spcBef>
                <a:spcPts val="600"/>
              </a:spcBef>
              <a:buFont typeface="Wingdings" panose="05000000000000000000" pitchFamily="2" charset="2"/>
              <a:buChar char="n"/>
            </a:pPr>
            <a:r>
              <a:rPr lang="ja-JP" altLang="en-US" sz="1800" dirty="0">
                <a:solidFill>
                  <a:srgbClr val="FF0000"/>
                </a:solidFill>
                <a:latin typeface="Meiryo UI"/>
                <a:ea typeface="Meiryo UI"/>
              </a:rPr>
              <a:t>協働プロジェクトの概要および検証したい仮説、検証内容、仮説の検証方法（いつ、どこで、誰が、どのように検証するか）、成果指標を記載してください。</a:t>
            </a:r>
            <a:endParaRPr lang="en-US" altLang="ja-JP" sz="1800" dirty="0">
              <a:solidFill>
                <a:srgbClr val="FF0000"/>
              </a:solidFill>
              <a:latin typeface="Meiryo UI"/>
              <a:ea typeface="Meiryo UI"/>
            </a:endParaRPr>
          </a:p>
        </p:txBody>
      </p:sp>
      <p:sp>
        <p:nvSpPr>
          <p:cNvPr id="4" name="スライド番号プレースホルダー 3">
            <a:extLst>
              <a:ext uri="{FF2B5EF4-FFF2-40B4-BE49-F238E27FC236}">
                <a16:creationId xmlns:a16="http://schemas.microsoft.com/office/drawing/2014/main" id="{CEBCA06D-4880-4A48-8E35-7E91C457FBEF}"/>
              </a:ext>
            </a:extLst>
          </p:cNvPr>
          <p:cNvSpPr>
            <a:spLocks noGrp="1"/>
          </p:cNvSpPr>
          <p:nvPr>
            <p:ph type="sldNum" sz="quarter" idx="12"/>
          </p:nvPr>
        </p:nvSpPr>
        <p:spPr/>
        <p:txBody>
          <a:bodyPr/>
          <a:lstStyle/>
          <a:p>
            <a:pPr>
              <a:defRPr/>
            </a:pPr>
            <a:fld id="{96BA3565-E867-44AF-9D39-29D41BFB608A}" type="slidenum">
              <a:rPr lang="ja-JP" altLang="en-US" smtClean="0">
                <a:latin typeface="Meiryo UI" panose="020B0604030504040204" pitchFamily="34" charset="-128"/>
                <a:ea typeface="Meiryo UI" panose="020B0604030504040204" pitchFamily="34" charset="-128"/>
              </a:rPr>
              <a:pPr>
                <a:defRPr/>
              </a:pPr>
              <a:t>11</a:t>
            </a:fld>
            <a:endParaRPr lang="ja-JP" altLang="en-US">
              <a:latin typeface="Meiryo UI" panose="020B0604030504040204" pitchFamily="34" charset="-128"/>
              <a:ea typeface="Meiryo UI" panose="020B0604030504040204" pitchFamily="34" charset="-128"/>
            </a:endParaRPr>
          </a:p>
        </p:txBody>
      </p:sp>
      <p:graphicFrame>
        <p:nvGraphicFramePr>
          <p:cNvPr id="7" name="表 7">
            <a:extLst>
              <a:ext uri="{FF2B5EF4-FFF2-40B4-BE49-F238E27FC236}">
                <a16:creationId xmlns:a16="http://schemas.microsoft.com/office/drawing/2014/main" id="{668C82E6-AD5C-DDCF-416A-4780847809C5}"/>
              </a:ext>
            </a:extLst>
          </p:cNvPr>
          <p:cNvGraphicFramePr>
            <a:graphicFrameLocks noGrp="1"/>
          </p:cNvGraphicFramePr>
          <p:nvPr>
            <p:extLst>
              <p:ext uri="{D42A27DB-BD31-4B8C-83A1-F6EECF244321}">
                <p14:modId xmlns:p14="http://schemas.microsoft.com/office/powerpoint/2010/main" val="2092705077"/>
              </p:ext>
            </p:extLst>
          </p:nvPr>
        </p:nvGraphicFramePr>
        <p:xfrm>
          <a:off x="381855" y="1575303"/>
          <a:ext cx="9121887" cy="4843605"/>
        </p:xfrm>
        <a:graphic>
          <a:graphicData uri="http://schemas.openxmlformats.org/drawingml/2006/table">
            <a:tbl>
              <a:tblPr firstRow="1" bandRow="1">
                <a:tableStyleId>{5C22544A-7EE6-4342-B048-85BDC9FD1C3A}</a:tableStyleId>
              </a:tblPr>
              <a:tblGrid>
                <a:gridCol w="1397284">
                  <a:extLst>
                    <a:ext uri="{9D8B030D-6E8A-4147-A177-3AD203B41FA5}">
                      <a16:colId xmlns:a16="http://schemas.microsoft.com/office/drawing/2014/main" val="1394533936"/>
                    </a:ext>
                  </a:extLst>
                </a:gridCol>
                <a:gridCol w="7724603">
                  <a:extLst>
                    <a:ext uri="{9D8B030D-6E8A-4147-A177-3AD203B41FA5}">
                      <a16:colId xmlns:a16="http://schemas.microsoft.com/office/drawing/2014/main" val="23938948"/>
                    </a:ext>
                  </a:extLst>
                </a:gridCol>
              </a:tblGrid>
              <a:tr h="774567">
                <a:tc>
                  <a:txBody>
                    <a:bodyPr/>
                    <a:lstStyle/>
                    <a:p>
                      <a:r>
                        <a:rPr kumimoji="1" lang="ja-JP" altLang="en-US" sz="1400" b="0" dirty="0">
                          <a:solidFill>
                            <a:schemeClr val="tx1"/>
                          </a:solidFill>
                          <a:latin typeface="Meiryo UI" panose="020B0604030504040204" pitchFamily="50" charset="-128"/>
                          <a:ea typeface="Meiryo UI" panose="020B0604030504040204" pitchFamily="50" charset="-128"/>
                        </a:rPr>
                        <a:t>検証の概要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highlight>
                            <a:srgbClr val="FFFFFF"/>
                          </a:highlight>
                          <a:latin typeface="Meiryo UI" panose="020B0604030504040204" pitchFamily="50" charset="-128"/>
                          <a:ea typeface="Meiryo UI" panose="020B0604030504040204" pitchFamily="50" charset="-128"/>
                        </a:rPr>
                        <a:t>〇〇人に自社プロダクトをテスト利用してもらう。</a:t>
                      </a:r>
                      <a:endParaRPr kumimoji="1" lang="en-US" altLang="ja-JP" sz="1400" b="0" dirty="0">
                        <a:solidFill>
                          <a:schemeClr val="tx1"/>
                        </a:solidFill>
                        <a:highlight>
                          <a:srgbClr val="FFFFFF"/>
                        </a:highlight>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04757594"/>
                  </a:ext>
                </a:extLst>
              </a:tr>
              <a:tr h="721971">
                <a:tc>
                  <a:txBody>
                    <a:bodyPr/>
                    <a:lstStyle/>
                    <a:p>
                      <a:r>
                        <a:rPr kumimoji="1" lang="ja-JP" altLang="en-US" sz="1400" b="0" dirty="0">
                          <a:solidFill>
                            <a:schemeClr val="tx1"/>
                          </a:solidFill>
                          <a:latin typeface="Meiryo UI" panose="020B0604030504040204" pitchFamily="50" charset="-128"/>
                          <a:ea typeface="Meiryo UI" panose="020B0604030504040204" pitchFamily="50" charset="-128"/>
                        </a:rPr>
                        <a:t>仮説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ターゲット〇人に対し、自社製品を利用してもらうことで、〇〇を一人当たり平均〇％改善させることができる。</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00116401"/>
                  </a:ext>
                </a:extLst>
              </a:tr>
              <a:tr h="886271">
                <a:tc>
                  <a:txBody>
                    <a:bodyPr/>
                    <a:lstStyle/>
                    <a:p>
                      <a:r>
                        <a:rPr kumimoji="1" lang="ja-JP" altLang="en-US" sz="1400" b="0">
                          <a:solidFill>
                            <a:schemeClr val="tx1"/>
                          </a:solidFill>
                          <a:latin typeface="Meiryo UI" panose="020B0604030504040204" pitchFamily="50" charset="-128"/>
                          <a:ea typeface="Meiryo UI" panose="020B0604030504040204" pitchFamily="50" charset="-128"/>
                        </a:rPr>
                        <a:t>検証内容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0" dirty="0">
                          <a:solidFill>
                            <a:schemeClr val="tx1"/>
                          </a:solidFill>
                          <a:latin typeface="Meiryo UI" panose="020B0604030504040204" pitchFamily="50" charset="-128"/>
                          <a:ea typeface="Meiryo UI" panose="020B0604030504040204" pitchFamily="50" charset="-128"/>
                        </a:rPr>
                        <a:t>プロダクトの</a:t>
                      </a:r>
                      <a:r>
                        <a:rPr kumimoji="1" lang="en-US" altLang="ja-JP" sz="1400" b="0" dirty="0">
                          <a:solidFill>
                            <a:schemeClr val="tx1"/>
                          </a:solidFill>
                          <a:latin typeface="Meiryo UI" panose="020B0604030504040204" pitchFamily="50" charset="-128"/>
                          <a:ea typeface="Meiryo UI" panose="020B0604030504040204" pitchFamily="50" charset="-128"/>
                        </a:rPr>
                        <a:t>/</a:t>
                      </a:r>
                      <a:r>
                        <a:rPr kumimoji="1" lang="ja-JP" altLang="en-US" sz="1400" b="0" dirty="0">
                          <a:solidFill>
                            <a:schemeClr val="tx1"/>
                          </a:solidFill>
                          <a:latin typeface="Meiryo UI" panose="020B0604030504040204" pitchFamily="50" charset="-128"/>
                          <a:ea typeface="Meiryo UI" panose="020B0604030504040204" pitchFamily="50" charset="-128"/>
                        </a:rPr>
                        <a:t>サービスのブラッシュアップ（ターゲットの課題を解決するのか）等を目的に、〇〇に興味関心の高いユーザーに実際に利用してもらい、アンケート調査（等）を行い、そのデータを分析する。</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28283506"/>
                  </a:ext>
                </a:extLst>
              </a:tr>
              <a:tr h="1573894">
                <a:tc>
                  <a:txBody>
                    <a:bodyPr/>
                    <a:lstStyle/>
                    <a:p>
                      <a:r>
                        <a:rPr kumimoji="1" lang="ja-JP" altLang="en-US" sz="1400" b="0">
                          <a:solidFill>
                            <a:schemeClr val="tx1"/>
                          </a:solidFill>
                          <a:latin typeface="Meiryo UI" panose="020B0604030504040204" pitchFamily="50" charset="-128"/>
                          <a:ea typeface="Meiryo UI" panose="020B0604030504040204" pitchFamily="50" charset="-128"/>
                        </a:rPr>
                        <a:t>検証方法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0" dirty="0">
                          <a:solidFill>
                            <a:schemeClr val="tx1"/>
                          </a:solidFill>
                          <a:latin typeface="Meiryo UI" panose="020B0604030504040204" pitchFamily="50" charset="-128"/>
                          <a:ea typeface="Meiryo UI" panose="020B0604030504040204" pitchFamily="50" charset="-128"/>
                        </a:rPr>
                        <a:t>（いつ）〇月〇日～〇月〇日に、</a:t>
                      </a:r>
                      <a:endParaRPr kumimoji="1" lang="en-US" altLang="ja-JP" sz="1400" b="0" dirty="0">
                        <a:solidFill>
                          <a:schemeClr val="tx1"/>
                        </a:solidFill>
                        <a:latin typeface="Meiryo UI" panose="020B0604030504040204" pitchFamily="50" charset="-128"/>
                        <a:ea typeface="Meiryo UI" panose="020B0604030504040204" pitchFamily="50" charset="-128"/>
                      </a:endParaRPr>
                    </a:p>
                    <a:p>
                      <a:r>
                        <a:rPr kumimoji="1" lang="ja-JP" altLang="en-US" sz="1400" b="0" dirty="0">
                          <a:solidFill>
                            <a:schemeClr val="tx1"/>
                          </a:solidFill>
                          <a:latin typeface="Meiryo UI" panose="020B0604030504040204" pitchFamily="50" charset="-128"/>
                          <a:ea typeface="Meiryo UI" panose="020B0604030504040204" pitchFamily="50" charset="-128"/>
                        </a:rPr>
                        <a:t>（どこで）〇〇で、</a:t>
                      </a:r>
                      <a:endParaRPr kumimoji="1" lang="en-US" altLang="ja-JP" sz="1400" b="0" dirty="0">
                        <a:solidFill>
                          <a:schemeClr val="tx1"/>
                        </a:solidFill>
                        <a:latin typeface="Meiryo UI" panose="020B0604030504040204" pitchFamily="50" charset="-128"/>
                        <a:ea typeface="Meiryo UI" panose="020B0604030504040204" pitchFamily="50" charset="-128"/>
                      </a:endParaRPr>
                    </a:p>
                    <a:p>
                      <a:r>
                        <a:rPr kumimoji="1" lang="ja-JP" altLang="en-US" sz="1400" b="0" dirty="0">
                          <a:solidFill>
                            <a:schemeClr val="tx1"/>
                          </a:solidFill>
                          <a:latin typeface="Meiryo UI" panose="020B0604030504040204" pitchFamily="50" charset="-128"/>
                          <a:ea typeface="Meiryo UI" panose="020B0604030504040204" pitchFamily="50" charset="-128"/>
                        </a:rPr>
                        <a:t>（誰が）〇〇と協業し、</a:t>
                      </a:r>
                      <a:endParaRPr kumimoji="1" lang="en-US" altLang="ja-JP" sz="1400" b="0" dirty="0">
                        <a:solidFill>
                          <a:schemeClr val="tx1"/>
                        </a:solidFill>
                        <a:latin typeface="Meiryo UI" panose="020B0604030504040204" pitchFamily="50" charset="-128"/>
                        <a:ea typeface="Meiryo UI" panose="020B0604030504040204" pitchFamily="50" charset="-128"/>
                      </a:endParaRPr>
                    </a:p>
                    <a:p>
                      <a:r>
                        <a:rPr kumimoji="1" lang="ja-JP" altLang="en-US" sz="1400" b="0" dirty="0">
                          <a:solidFill>
                            <a:schemeClr val="tx1"/>
                          </a:solidFill>
                          <a:latin typeface="Meiryo UI" panose="020B0604030504040204" pitchFamily="50" charset="-128"/>
                          <a:ea typeface="Meiryo UI" panose="020B0604030504040204" pitchFamily="50" charset="-128"/>
                        </a:rPr>
                        <a:t>（どのように）自社製品を利用してもらい検証します。</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56384137"/>
                  </a:ext>
                </a:extLst>
              </a:tr>
              <a:tr h="886902">
                <a:tc>
                  <a:txBody>
                    <a:bodyPr/>
                    <a:lstStyle/>
                    <a:p>
                      <a:r>
                        <a:rPr kumimoji="1" lang="ja-JP" altLang="en-US" sz="1400" b="0" dirty="0">
                          <a:solidFill>
                            <a:schemeClr val="tx1"/>
                          </a:solidFill>
                          <a:latin typeface="Meiryo UI" panose="020B0604030504040204" pitchFamily="50" charset="-128"/>
                          <a:ea typeface="Meiryo UI" panose="020B0604030504040204" pitchFamily="50" charset="-128"/>
                        </a:rPr>
                        <a:t>成果指標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0" dirty="0">
                          <a:solidFill>
                            <a:schemeClr val="tx1"/>
                          </a:solidFill>
                          <a:latin typeface="Meiryo UI" panose="020B0604030504040204" pitchFamily="50" charset="-128"/>
                          <a:ea typeface="Meiryo UI" panose="020B0604030504040204" pitchFamily="50" charset="-128"/>
                        </a:rPr>
                        <a:t>ユーザー側：</a:t>
                      </a:r>
                      <a:r>
                        <a:rPr kumimoji="1" lang="ja-JP" altLang="en-US" sz="1400" b="0" kern="1200" dirty="0">
                          <a:solidFill>
                            <a:schemeClr val="tx1"/>
                          </a:solidFill>
                          <a:latin typeface="Meiryo UI" panose="020B0604030504040204" pitchFamily="50" charset="-128"/>
                          <a:ea typeface="Meiryo UI" panose="020B0604030504040204" pitchFamily="50" charset="-128"/>
                          <a:cs typeface="+mn-cs"/>
                        </a:rPr>
                        <a:t>〇〇の改善率</a:t>
                      </a:r>
                      <a:r>
                        <a:rPr kumimoji="1" lang="ja-JP" altLang="en-US" sz="1400" b="0" dirty="0">
                          <a:solidFill>
                            <a:schemeClr val="tx1"/>
                          </a:solidFill>
                          <a:latin typeface="Meiryo UI" panose="020B0604030504040204" pitchFamily="50" charset="-128"/>
                          <a:ea typeface="Meiryo UI" panose="020B0604030504040204" pitchFamily="50" charset="-128"/>
                        </a:rPr>
                        <a:t>〇％</a:t>
                      </a:r>
                      <a:endParaRPr kumimoji="1" lang="en-US" altLang="ja-JP" sz="1400" b="0" dirty="0">
                        <a:solidFill>
                          <a:schemeClr val="tx1"/>
                        </a:solidFill>
                        <a:latin typeface="Meiryo UI" panose="020B0604030504040204" pitchFamily="50" charset="-128"/>
                        <a:ea typeface="Meiryo UI" panose="020B0604030504040204" pitchFamily="50" charset="-128"/>
                      </a:endParaRPr>
                    </a:p>
                    <a:p>
                      <a:r>
                        <a:rPr kumimoji="1" lang="ja-JP" altLang="en-US" sz="1400" b="0" dirty="0">
                          <a:solidFill>
                            <a:schemeClr val="tx1"/>
                          </a:solidFill>
                          <a:latin typeface="Meiryo UI" panose="020B0604030504040204" pitchFamily="50" charset="-128"/>
                          <a:ea typeface="Meiryo UI" panose="020B0604030504040204" pitchFamily="50" charset="-128"/>
                        </a:rPr>
                        <a:t>　　　　　　</a:t>
                      </a:r>
                      <a:r>
                        <a:rPr kumimoji="1" lang="ja-JP" altLang="en-US" sz="1400" b="0" kern="1200" dirty="0">
                          <a:solidFill>
                            <a:schemeClr val="tx1"/>
                          </a:solidFill>
                          <a:latin typeface="Meiryo UI" panose="020B0604030504040204" pitchFamily="50" charset="-128"/>
                          <a:ea typeface="Meiryo UI" panose="020B0604030504040204" pitchFamily="50" charset="-128"/>
                          <a:cs typeface="+mn-cs"/>
                        </a:rPr>
                        <a:t>利用者の○○への意識がサービス利用前後で変化したか。</a:t>
                      </a:r>
                      <a:endParaRPr kumimoji="1" lang="en-US" altLang="ja-JP" sz="1400" b="0" kern="1200" dirty="0">
                        <a:solidFill>
                          <a:schemeClr val="tx1"/>
                        </a:solidFill>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47751134"/>
                  </a:ext>
                </a:extLst>
              </a:tr>
            </a:tbl>
          </a:graphicData>
        </a:graphic>
      </p:graphicFrame>
    </p:spTree>
    <p:extLst>
      <p:ext uri="{BB962C8B-B14F-4D97-AF65-F5344CB8AC3E}">
        <p14:creationId xmlns:p14="http://schemas.microsoft.com/office/powerpoint/2010/main" val="30993464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1DB0F5B-F403-49D6-8545-946076C48085}"/>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p>
            <a:r>
              <a:rPr lang="ja-JP" altLang="en-US" sz="2000" b="1" dirty="0">
                <a:latin typeface="Meiryo UI" panose="020B0604030504040204" pitchFamily="34" charset="-128"/>
                <a:ea typeface="Meiryo UI" panose="020B0604030504040204" pitchFamily="34" charset="-128"/>
              </a:rPr>
              <a:t>プロジェクトスケジュールおよび費用</a:t>
            </a:r>
          </a:p>
        </p:txBody>
      </p:sp>
      <p:sp>
        <p:nvSpPr>
          <p:cNvPr id="3" name="コンテンツ プレースホルダー 2">
            <a:extLst>
              <a:ext uri="{FF2B5EF4-FFF2-40B4-BE49-F238E27FC236}">
                <a16:creationId xmlns:a16="http://schemas.microsoft.com/office/drawing/2014/main" id="{DAF2C72B-230B-4EF2-8D27-EE103FC8BF7A}"/>
              </a:ext>
            </a:extLst>
          </p:cNvPr>
          <p:cNvSpPr>
            <a:spLocks noGrp="1"/>
          </p:cNvSpPr>
          <p:nvPr>
            <p:ph idx="1"/>
          </p:nvPr>
        </p:nvSpPr>
        <p:spPr>
          <a:xfrm>
            <a:off x="369871" y="744516"/>
            <a:ext cx="9154274" cy="2960374"/>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nSpc>
                <a:spcPct val="100000"/>
              </a:lnSpc>
              <a:spcBef>
                <a:spcPts val="600"/>
              </a:spcBef>
              <a:buFont typeface="Wingdings" panose="05000000000000000000" pitchFamily="2" charset="2"/>
              <a:buChar char="n"/>
            </a:pPr>
            <a:r>
              <a:rPr lang="ja-JP" altLang="en-US" sz="1800" dirty="0">
                <a:solidFill>
                  <a:srgbClr val="FF0000"/>
                </a:solidFill>
                <a:latin typeface="Meiryo UI"/>
                <a:ea typeface="Meiryo UI"/>
              </a:rPr>
              <a:t>協働プロジェクトの準備、実施に関する工程計画・実施体制を記載してください。</a:t>
            </a:r>
          </a:p>
          <a:p>
            <a:pPr marL="0" indent="0">
              <a:lnSpc>
                <a:spcPct val="100000"/>
              </a:lnSpc>
              <a:spcBef>
                <a:spcPts val="600"/>
              </a:spcBef>
              <a:buNone/>
            </a:pPr>
            <a:endParaRPr lang="en-US" altLang="ja-JP" sz="1800" dirty="0">
              <a:latin typeface="Meiryo UI"/>
              <a:ea typeface="Meiryo UI"/>
            </a:endParaRPr>
          </a:p>
        </p:txBody>
      </p:sp>
      <p:sp>
        <p:nvSpPr>
          <p:cNvPr id="4" name="スライド番号プレースホルダー 3">
            <a:extLst>
              <a:ext uri="{FF2B5EF4-FFF2-40B4-BE49-F238E27FC236}">
                <a16:creationId xmlns:a16="http://schemas.microsoft.com/office/drawing/2014/main" id="{CEBCA06D-4880-4A48-8E35-7E91C457FBEF}"/>
              </a:ext>
            </a:extLst>
          </p:cNvPr>
          <p:cNvSpPr>
            <a:spLocks noGrp="1"/>
          </p:cNvSpPr>
          <p:nvPr>
            <p:ph type="sldNum" sz="quarter" idx="12"/>
          </p:nvPr>
        </p:nvSpPr>
        <p:spPr/>
        <p:txBody>
          <a:bodyPr/>
          <a:lstStyle/>
          <a:p>
            <a:pPr>
              <a:defRPr/>
            </a:pPr>
            <a:fld id="{96BA3565-E867-44AF-9D39-29D41BFB608A}" type="slidenum">
              <a:rPr lang="ja-JP" altLang="en-US" smtClean="0">
                <a:latin typeface="Meiryo UI" panose="020B0604030504040204" pitchFamily="34" charset="-128"/>
                <a:ea typeface="Meiryo UI" panose="020B0604030504040204" pitchFamily="34" charset="-128"/>
              </a:rPr>
              <a:pPr>
                <a:defRPr/>
              </a:pPr>
              <a:t>12</a:t>
            </a:fld>
            <a:endParaRPr lang="ja-JP" altLang="en-US">
              <a:latin typeface="Meiryo UI" panose="020B0604030504040204" pitchFamily="34" charset="-128"/>
              <a:ea typeface="Meiryo UI" panose="020B0604030504040204" pitchFamily="34" charset="-128"/>
            </a:endParaRPr>
          </a:p>
        </p:txBody>
      </p:sp>
      <p:graphicFrame>
        <p:nvGraphicFramePr>
          <p:cNvPr id="5" name="表 5">
            <a:extLst>
              <a:ext uri="{FF2B5EF4-FFF2-40B4-BE49-F238E27FC236}">
                <a16:creationId xmlns:a16="http://schemas.microsoft.com/office/drawing/2014/main" id="{30F778AE-138A-FD69-BC3B-131B39FB2554}"/>
              </a:ext>
            </a:extLst>
          </p:cNvPr>
          <p:cNvGraphicFramePr>
            <a:graphicFrameLocks noGrp="1"/>
          </p:cNvGraphicFramePr>
          <p:nvPr>
            <p:extLst>
              <p:ext uri="{D42A27DB-BD31-4B8C-83A1-F6EECF244321}">
                <p14:modId xmlns:p14="http://schemas.microsoft.com/office/powerpoint/2010/main" val="4073851954"/>
              </p:ext>
            </p:extLst>
          </p:nvPr>
        </p:nvGraphicFramePr>
        <p:xfrm>
          <a:off x="557693" y="1571290"/>
          <a:ext cx="8423345" cy="2346960"/>
        </p:xfrm>
        <a:graphic>
          <a:graphicData uri="http://schemas.openxmlformats.org/drawingml/2006/table">
            <a:tbl>
              <a:tblPr firstRow="1" bandRow="1">
                <a:tableStyleId>{073A0DAA-6AF3-43AB-8588-CEC1D06C72B9}</a:tableStyleId>
              </a:tblPr>
              <a:tblGrid>
                <a:gridCol w="1843975">
                  <a:extLst>
                    <a:ext uri="{9D8B030D-6E8A-4147-A177-3AD203B41FA5}">
                      <a16:colId xmlns:a16="http://schemas.microsoft.com/office/drawing/2014/main" val="831216612"/>
                    </a:ext>
                  </a:extLst>
                </a:gridCol>
                <a:gridCol w="968098">
                  <a:extLst>
                    <a:ext uri="{9D8B030D-6E8A-4147-A177-3AD203B41FA5}">
                      <a16:colId xmlns:a16="http://schemas.microsoft.com/office/drawing/2014/main" val="3319093358"/>
                    </a:ext>
                  </a:extLst>
                </a:gridCol>
                <a:gridCol w="935212">
                  <a:extLst>
                    <a:ext uri="{9D8B030D-6E8A-4147-A177-3AD203B41FA5}">
                      <a16:colId xmlns:a16="http://schemas.microsoft.com/office/drawing/2014/main" val="2468418925"/>
                    </a:ext>
                  </a:extLst>
                </a:gridCol>
                <a:gridCol w="935212">
                  <a:extLst>
                    <a:ext uri="{9D8B030D-6E8A-4147-A177-3AD203B41FA5}">
                      <a16:colId xmlns:a16="http://schemas.microsoft.com/office/drawing/2014/main" val="1540867494"/>
                    </a:ext>
                  </a:extLst>
                </a:gridCol>
                <a:gridCol w="935212">
                  <a:extLst>
                    <a:ext uri="{9D8B030D-6E8A-4147-A177-3AD203B41FA5}">
                      <a16:colId xmlns:a16="http://schemas.microsoft.com/office/drawing/2014/main" val="3533572968"/>
                    </a:ext>
                  </a:extLst>
                </a:gridCol>
                <a:gridCol w="935212">
                  <a:extLst>
                    <a:ext uri="{9D8B030D-6E8A-4147-A177-3AD203B41FA5}">
                      <a16:colId xmlns:a16="http://schemas.microsoft.com/office/drawing/2014/main" val="3431991985"/>
                    </a:ext>
                  </a:extLst>
                </a:gridCol>
                <a:gridCol w="935212">
                  <a:extLst>
                    <a:ext uri="{9D8B030D-6E8A-4147-A177-3AD203B41FA5}">
                      <a16:colId xmlns:a16="http://schemas.microsoft.com/office/drawing/2014/main" val="3234099468"/>
                    </a:ext>
                  </a:extLst>
                </a:gridCol>
                <a:gridCol w="935212">
                  <a:extLst>
                    <a:ext uri="{9D8B030D-6E8A-4147-A177-3AD203B41FA5}">
                      <a16:colId xmlns:a16="http://schemas.microsoft.com/office/drawing/2014/main" val="3674564287"/>
                    </a:ext>
                  </a:extLst>
                </a:gridCol>
              </a:tblGrid>
              <a:tr h="290605">
                <a:tc>
                  <a:txBody>
                    <a:bodyPr/>
                    <a:lstStyle/>
                    <a:p>
                      <a:pPr algn="ctr"/>
                      <a:r>
                        <a:rPr kumimoji="1" lang="ja-JP" altLang="en-US" sz="1400" dirty="0">
                          <a:latin typeface="Meiryo UI" panose="020B0604030504040204" pitchFamily="50" charset="-128"/>
                          <a:ea typeface="Meiryo UI" panose="020B0604030504040204" pitchFamily="50" charset="-128"/>
                        </a:rPr>
                        <a:t>プロジェクトの準備</a:t>
                      </a: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実施項目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9</a:t>
                      </a:r>
                      <a:r>
                        <a:rPr kumimoji="1" lang="ja-JP" altLang="en-US" sz="1400" dirty="0">
                          <a:latin typeface="Meiryo UI" panose="020B0604030504040204" pitchFamily="50" charset="-128"/>
                          <a:ea typeface="Meiryo UI" panose="020B0604030504040204" pitchFamily="50" charset="-128"/>
                        </a:rPr>
                        <a:t>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10</a:t>
                      </a:r>
                      <a:r>
                        <a:rPr kumimoji="1" lang="ja-JP" altLang="en-US" sz="1400" dirty="0">
                          <a:latin typeface="Meiryo UI" panose="020B0604030504040204" pitchFamily="50" charset="-128"/>
                          <a:ea typeface="Meiryo UI" panose="020B0604030504040204" pitchFamily="50" charset="-128"/>
                        </a:rPr>
                        <a:t>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11</a:t>
                      </a:r>
                      <a:r>
                        <a:rPr kumimoji="1" lang="ja-JP" altLang="en-US" sz="1400" dirty="0">
                          <a:latin typeface="Meiryo UI" panose="020B0604030504040204" pitchFamily="50" charset="-128"/>
                          <a:ea typeface="Meiryo UI" panose="020B0604030504040204" pitchFamily="50" charset="-128"/>
                        </a:rPr>
                        <a:t>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12</a:t>
                      </a:r>
                      <a:r>
                        <a:rPr kumimoji="1" lang="ja-JP" altLang="en-US" sz="1400" dirty="0">
                          <a:latin typeface="Meiryo UI" panose="020B0604030504040204" pitchFamily="50" charset="-128"/>
                          <a:ea typeface="Meiryo UI" panose="020B0604030504040204" pitchFamily="50" charset="-128"/>
                        </a:rPr>
                        <a:t>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1</a:t>
                      </a:r>
                      <a:r>
                        <a:rPr kumimoji="1" lang="ja-JP" altLang="en-US" sz="1400" dirty="0">
                          <a:latin typeface="Meiryo UI" panose="020B0604030504040204" pitchFamily="50" charset="-128"/>
                          <a:ea typeface="Meiryo UI" panose="020B0604030504040204" pitchFamily="50" charset="-128"/>
                        </a:rPr>
                        <a:t>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a:t>
                      </a:r>
                      <a:r>
                        <a:rPr kumimoji="1" lang="ja-JP" altLang="en-US" sz="1400" dirty="0">
                          <a:latin typeface="Meiryo UI" panose="020B0604030504040204" pitchFamily="50" charset="-128"/>
                          <a:ea typeface="Meiryo UI" panose="020B0604030504040204" pitchFamily="50" charset="-128"/>
                        </a:rPr>
                        <a:t>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3</a:t>
                      </a:r>
                      <a:r>
                        <a:rPr kumimoji="1" lang="ja-JP" altLang="en-US" sz="1400" dirty="0">
                          <a:latin typeface="Meiryo UI" panose="020B0604030504040204" pitchFamily="50" charset="-128"/>
                          <a:ea typeface="Meiryo UI" panose="020B0604030504040204" pitchFamily="50" charset="-128"/>
                        </a:rPr>
                        <a:t>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70481228"/>
                  </a:ext>
                </a:extLst>
              </a:tr>
              <a:tr h="348726">
                <a:tc>
                  <a:txBody>
                    <a:bodyPr/>
                    <a:lstStyle/>
                    <a:p>
                      <a:pPr algn="ctr"/>
                      <a:r>
                        <a:rPr kumimoji="1" lang="ja-JP" altLang="en-US" sz="1400" dirty="0">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endParaRPr kumimoji="1" lang="ja-JP" altLang="en-US">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endParaRPr kumimoji="1" lang="ja-JP" altLang="en-US">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46094167"/>
                  </a:ext>
                </a:extLst>
              </a:tr>
              <a:tr h="348726">
                <a:tc>
                  <a:txBody>
                    <a:bodyPr/>
                    <a:lstStyle/>
                    <a:p>
                      <a:pPr algn="ctr"/>
                      <a:r>
                        <a:rPr kumimoji="1" lang="ja-JP" altLang="en-US" sz="1400" dirty="0">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endParaRPr kumimoji="1" lang="ja-JP" altLang="en-US">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endParaRPr kumimoji="1" lang="ja-JP" altLang="en-US">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18439343"/>
                  </a:ext>
                </a:extLst>
              </a:tr>
              <a:tr h="348726">
                <a:tc>
                  <a:txBody>
                    <a:bodyPr/>
                    <a:lstStyle/>
                    <a:p>
                      <a:pPr algn="ctr"/>
                      <a:r>
                        <a:rPr kumimoji="1" lang="ja-JP" altLang="en-US" sz="1400" dirty="0">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endParaRPr kumimoji="1" lang="ja-JP" altLang="en-US">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84398024"/>
                  </a:ext>
                </a:extLst>
              </a:tr>
              <a:tr h="348726">
                <a:tc>
                  <a:txBody>
                    <a:bodyPr/>
                    <a:lstStyle/>
                    <a:p>
                      <a:pPr algn="ctr"/>
                      <a:r>
                        <a:rPr kumimoji="1" lang="ja-JP" altLang="en-US" sz="1400" dirty="0">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endParaRPr kumimoji="1" lang="ja-JP" altLang="en-US"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endParaRPr kumimoji="1" lang="ja-JP" altLang="en-US"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endParaRPr kumimoji="1" lang="ja-JP" altLang="en-US"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510128239"/>
                  </a:ext>
                </a:extLst>
              </a:tr>
              <a:tr h="348726">
                <a:tc>
                  <a:txBody>
                    <a:bodyPr/>
                    <a:lstStyle/>
                    <a:p>
                      <a:pPr algn="ctr"/>
                      <a:r>
                        <a:rPr kumimoji="1" lang="ja-JP" altLang="en-US" sz="1400" dirty="0">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51722073"/>
                  </a:ext>
                </a:extLst>
              </a:tr>
            </a:tbl>
          </a:graphicData>
        </a:graphic>
      </p:graphicFrame>
      <p:sp>
        <p:nvSpPr>
          <p:cNvPr id="6" name="テキスト ボックス 5">
            <a:extLst>
              <a:ext uri="{FF2B5EF4-FFF2-40B4-BE49-F238E27FC236}">
                <a16:creationId xmlns:a16="http://schemas.microsoft.com/office/drawing/2014/main" id="{D7713234-0946-EA30-4F77-7159F9BAE9C8}"/>
              </a:ext>
            </a:extLst>
          </p:cNvPr>
          <p:cNvSpPr txBox="1"/>
          <p:nvPr/>
        </p:nvSpPr>
        <p:spPr>
          <a:xfrm>
            <a:off x="267692" y="1209922"/>
            <a:ext cx="1535598" cy="307777"/>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a:solidFill>
                  <a:schemeClr val="tx1"/>
                </a:solidFill>
                <a:latin typeface="Meiryo UI" panose="020B0604030504040204" pitchFamily="50" charset="-128"/>
                <a:ea typeface="Meiryo UI" panose="020B0604030504040204" pitchFamily="50" charset="-128"/>
              </a:rPr>
              <a:t>（例）工程計画</a:t>
            </a:r>
          </a:p>
        </p:txBody>
      </p:sp>
      <p:sp>
        <p:nvSpPr>
          <p:cNvPr id="8" name="コンテンツ プレースホルダー 2">
            <a:extLst>
              <a:ext uri="{FF2B5EF4-FFF2-40B4-BE49-F238E27FC236}">
                <a16:creationId xmlns:a16="http://schemas.microsoft.com/office/drawing/2014/main" id="{A20E0178-75C0-DD97-E145-0CA51D098978}"/>
              </a:ext>
            </a:extLst>
          </p:cNvPr>
          <p:cNvSpPr txBox="1">
            <a:spLocks/>
          </p:cNvSpPr>
          <p:nvPr/>
        </p:nvSpPr>
        <p:spPr bwMode="auto">
          <a:xfrm>
            <a:off x="402784" y="4030976"/>
            <a:ext cx="9154274" cy="2595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fontAlgn="base">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defTabSz="914400" eaLnBrk="1" hangingPunct="1">
              <a:lnSpc>
                <a:spcPct val="100000"/>
              </a:lnSpc>
              <a:spcBef>
                <a:spcPts val="600"/>
              </a:spcBef>
              <a:buFont typeface="Wingdings" panose="05000000000000000000" pitchFamily="2" charset="2"/>
              <a:buChar char="n"/>
            </a:pPr>
            <a:r>
              <a:rPr lang="ja-JP" altLang="en-US" sz="1800" dirty="0">
                <a:solidFill>
                  <a:srgbClr val="FF0000"/>
                </a:solidFill>
                <a:latin typeface="Meiryo UI"/>
                <a:ea typeface="Meiryo UI"/>
              </a:rPr>
              <a:t>本プロジェクトでかかる実施費用の見込みを記載ください。簡易な項目別に費用を記載してください。</a:t>
            </a:r>
            <a:r>
              <a:rPr lang="ja-JP" altLang="en-US" sz="1400" dirty="0">
                <a:latin typeface="Meiryo UI"/>
                <a:ea typeface="Meiryo UI"/>
              </a:rPr>
              <a:t>（例：システムカスタマイズ費、システム運用費、プロダクト利用料、プロジェクトに係る人件費、通信関連費用等）</a:t>
            </a:r>
            <a:endParaRPr lang="en-US" altLang="ja-JP" sz="1400" dirty="0">
              <a:latin typeface="Meiryo UI"/>
              <a:ea typeface="Meiryo UI"/>
            </a:endParaRPr>
          </a:p>
          <a:p>
            <a:pPr lvl="1" defTabSz="914400" eaLnBrk="1" hangingPunct="1">
              <a:lnSpc>
                <a:spcPct val="100000"/>
              </a:lnSpc>
              <a:spcBef>
                <a:spcPts val="600"/>
              </a:spcBef>
              <a:buFont typeface="Wingdings" panose="05000000000000000000" pitchFamily="2" charset="2"/>
              <a:buChar char="l"/>
            </a:pPr>
            <a:r>
              <a:rPr lang="ja-JP" altLang="en-US" sz="1400" dirty="0">
                <a:latin typeface="Meiryo UI"/>
                <a:ea typeface="Meiryo UI"/>
              </a:rPr>
              <a:t>協働プロジェクト費用：</a:t>
            </a:r>
            <a:r>
              <a:rPr lang="en-US" altLang="ja-JP" sz="1400" dirty="0">
                <a:latin typeface="Meiryo UI"/>
                <a:ea typeface="Meiryo UI"/>
              </a:rPr>
              <a:t>○○</a:t>
            </a:r>
            <a:r>
              <a:rPr lang="ja-JP" altLang="en-US" sz="1400" dirty="0">
                <a:latin typeface="Meiryo UI"/>
                <a:ea typeface="Meiryo UI"/>
              </a:rPr>
              <a:t>円</a:t>
            </a:r>
            <a:endParaRPr lang="en-US" altLang="ja-JP" sz="1400" dirty="0">
              <a:latin typeface="Meiryo UI"/>
              <a:ea typeface="Meiryo UI"/>
            </a:endParaRPr>
          </a:p>
          <a:p>
            <a:pPr lvl="2" defTabSz="914400" eaLnBrk="1" hangingPunct="1">
              <a:lnSpc>
                <a:spcPct val="100000"/>
              </a:lnSpc>
              <a:spcBef>
                <a:spcPts val="600"/>
              </a:spcBef>
              <a:buFont typeface="Wingdings" panose="05000000000000000000" pitchFamily="2" charset="2"/>
              <a:buChar char="Ø"/>
            </a:pPr>
            <a:r>
              <a:rPr lang="en-US" altLang="ja-JP" sz="1400" dirty="0">
                <a:latin typeface="Meiryo UI"/>
                <a:ea typeface="Meiryo UI"/>
              </a:rPr>
              <a:t>○○</a:t>
            </a:r>
            <a:r>
              <a:rPr lang="ja-JP" altLang="en-US" sz="1400" dirty="0">
                <a:latin typeface="Meiryo UI"/>
                <a:ea typeface="Meiryo UI"/>
              </a:rPr>
              <a:t>費：</a:t>
            </a:r>
            <a:endParaRPr lang="en-US" altLang="ja-JP" sz="1400" dirty="0">
              <a:latin typeface="Meiryo UI"/>
              <a:ea typeface="Meiryo UI"/>
            </a:endParaRPr>
          </a:p>
          <a:p>
            <a:pPr lvl="2" defTabSz="914400" eaLnBrk="1" hangingPunct="1">
              <a:lnSpc>
                <a:spcPct val="100000"/>
              </a:lnSpc>
              <a:spcBef>
                <a:spcPts val="600"/>
              </a:spcBef>
              <a:buFont typeface="Wingdings" panose="05000000000000000000" pitchFamily="2" charset="2"/>
              <a:buChar char="Ø"/>
            </a:pPr>
            <a:r>
              <a:rPr lang="en-US" altLang="ja-JP" sz="1400" dirty="0">
                <a:latin typeface="Meiryo UI"/>
                <a:ea typeface="Meiryo UI"/>
              </a:rPr>
              <a:t>○○</a:t>
            </a:r>
            <a:r>
              <a:rPr lang="ja-JP" altLang="en-US" sz="1400" dirty="0">
                <a:latin typeface="Meiryo UI"/>
                <a:ea typeface="Meiryo UI"/>
              </a:rPr>
              <a:t>費：</a:t>
            </a:r>
            <a:endParaRPr lang="en-US" altLang="ja-JP" sz="1400" dirty="0">
              <a:latin typeface="Meiryo UI"/>
              <a:ea typeface="Meiryo UI"/>
            </a:endParaRPr>
          </a:p>
        </p:txBody>
      </p:sp>
    </p:spTree>
    <p:extLst>
      <p:ext uri="{BB962C8B-B14F-4D97-AF65-F5344CB8AC3E}">
        <p14:creationId xmlns:p14="http://schemas.microsoft.com/office/powerpoint/2010/main" val="24788648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1DB0F5B-F403-49D6-8545-946076C48085}"/>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p>
            <a:r>
              <a:rPr lang="ja-JP" altLang="en-US" sz="2000" b="1" dirty="0">
                <a:latin typeface="Meiryo UI" panose="020B0604030504040204" pitchFamily="34" charset="-128"/>
                <a:ea typeface="Meiryo UI" panose="020B0604030504040204" pitchFamily="34" charset="-128"/>
              </a:rPr>
              <a:t>プロジェクト推進体制</a:t>
            </a:r>
          </a:p>
        </p:txBody>
      </p:sp>
      <p:sp>
        <p:nvSpPr>
          <p:cNvPr id="3" name="コンテンツ プレースホルダー 2">
            <a:extLst>
              <a:ext uri="{FF2B5EF4-FFF2-40B4-BE49-F238E27FC236}">
                <a16:creationId xmlns:a16="http://schemas.microsoft.com/office/drawing/2014/main" id="{DAF2C72B-230B-4EF2-8D27-EE103FC8BF7A}"/>
              </a:ext>
            </a:extLst>
          </p:cNvPr>
          <p:cNvSpPr>
            <a:spLocks noGrp="1"/>
          </p:cNvSpPr>
          <p:nvPr>
            <p:ph idx="1"/>
          </p:nvPr>
        </p:nvSpPr>
        <p:spPr>
          <a:xfrm>
            <a:off x="369871" y="744515"/>
            <a:ext cx="9154274" cy="5484835"/>
          </a:xfr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a:lnSpc>
                <a:spcPct val="100000"/>
              </a:lnSpc>
              <a:spcBef>
                <a:spcPts val="600"/>
              </a:spcBef>
              <a:buFont typeface="Wingdings" panose="05000000000000000000" pitchFamily="2" charset="2"/>
              <a:buChar char="n"/>
            </a:pPr>
            <a:r>
              <a:rPr lang="ja-JP" altLang="en-US" sz="1800" dirty="0">
                <a:solidFill>
                  <a:srgbClr val="FF0000"/>
                </a:solidFill>
                <a:latin typeface="Meiryo UI"/>
                <a:ea typeface="Meiryo UI"/>
              </a:rPr>
              <a:t>協働プロジェクトの準備、実施に関する実施体制を記載してください。</a:t>
            </a:r>
            <a:endParaRPr lang="en-US" altLang="ja-JP" sz="1800" dirty="0">
              <a:solidFill>
                <a:srgbClr val="FF0000"/>
              </a:solidFill>
              <a:latin typeface="Meiryo UI"/>
              <a:ea typeface="Meiryo UI"/>
            </a:endParaRPr>
          </a:p>
          <a:p>
            <a:pPr marL="0" indent="0">
              <a:lnSpc>
                <a:spcPct val="100000"/>
              </a:lnSpc>
              <a:spcBef>
                <a:spcPts val="600"/>
              </a:spcBef>
              <a:buNone/>
            </a:pPr>
            <a:r>
              <a:rPr lang="ja-JP" altLang="en-US" sz="1400" dirty="0">
                <a:latin typeface="Meiryo UI"/>
                <a:ea typeface="Meiryo UI"/>
              </a:rPr>
              <a:t>（例）</a:t>
            </a:r>
          </a:p>
          <a:p>
            <a:pPr marL="0" indent="0">
              <a:lnSpc>
                <a:spcPct val="100000"/>
              </a:lnSpc>
              <a:spcBef>
                <a:spcPts val="600"/>
              </a:spcBef>
              <a:buNone/>
            </a:pPr>
            <a:endParaRPr lang="en-US" altLang="ja-JP" sz="1800" dirty="0">
              <a:latin typeface="Meiryo UI"/>
              <a:ea typeface="Meiryo UI"/>
            </a:endParaRPr>
          </a:p>
        </p:txBody>
      </p:sp>
      <p:sp>
        <p:nvSpPr>
          <p:cNvPr id="4" name="スライド番号プレースホルダー 3">
            <a:extLst>
              <a:ext uri="{FF2B5EF4-FFF2-40B4-BE49-F238E27FC236}">
                <a16:creationId xmlns:a16="http://schemas.microsoft.com/office/drawing/2014/main" id="{CEBCA06D-4880-4A48-8E35-7E91C457FBEF}"/>
              </a:ext>
            </a:extLst>
          </p:cNvPr>
          <p:cNvSpPr>
            <a:spLocks noGrp="1"/>
          </p:cNvSpPr>
          <p:nvPr>
            <p:ph type="sldNum" sz="quarter" idx="12"/>
          </p:nvPr>
        </p:nvSpPr>
        <p:spPr/>
        <p:txBody>
          <a:bodyPr/>
          <a:lstStyle/>
          <a:p>
            <a:pPr>
              <a:defRPr/>
            </a:pPr>
            <a:fld id="{96BA3565-E867-44AF-9D39-29D41BFB608A}" type="slidenum">
              <a:rPr lang="ja-JP" altLang="en-US" smtClean="0">
                <a:latin typeface="Meiryo UI" panose="020B0604030504040204" pitchFamily="34" charset="-128"/>
                <a:ea typeface="Meiryo UI" panose="020B0604030504040204" pitchFamily="34" charset="-128"/>
              </a:rPr>
              <a:pPr>
                <a:defRPr/>
              </a:pPr>
              <a:t>13</a:t>
            </a:fld>
            <a:endParaRPr lang="ja-JP" altLang="en-US">
              <a:latin typeface="Meiryo UI" panose="020B0604030504040204" pitchFamily="34" charset="-128"/>
              <a:ea typeface="Meiryo UI" panose="020B0604030504040204" pitchFamily="34" charset="-128"/>
            </a:endParaRPr>
          </a:p>
        </p:txBody>
      </p:sp>
      <p:cxnSp>
        <p:nvCxnSpPr>
          <p:cNvPr id="29" name="直線コネクタ 28">
            <a:extLst>
              <a:ext uri="{FF2B5EF4-FFF2-40B4-BE49-F238E27FC236}">
                <a16:creationId xmlns:a16="http://schemas.microsoft.com/office/drawing/2014/main" id="{E19C1E53-B795-CCD5-A482-ABAC2DA28EBD}"/>
              </a:ext>
            </a:extLst>
          </p:cNvPr>
          <p:cNvCxnSpPr>
            <a:cxnSpLocks/>
          </p:cNvCxnSpPr>
          <p:nvPr/>
        </p:nvCxnSpPr>
        <p:spPr>
          <a:xfrm>
            <a:off x="6674339" y="-1002783"/>
            <a:ext cx="54161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43" name="グループ化 42">
            <a:extLst>
              <a:ext uri="{FF2B5EF4-FFF2-40B4-BE49-F238E27FC236}">
                <a16:creationId xmlns:a16="http://schemas.microsoft.com/office/drawing/2014/main" id="{BFB695D2-C8C6-8ECF-B9FD-9D3928BE9A20}"/>
              </a:ext>
            </a:extLst>
          </p:cNvPr>
          <p:cNvGrpSpPr/>
          <p:nvPr/>
        </p:nvGrpSpPr>
        <p:grpSpPr>
          <a:xfrm>
            <a:off x="490475" y="1786180"/>
            <a:ext cx="8794910" cy="3952898"/>
            <a:chOff x="490475" y="1300405"/>
            <a:chExt cx="8794910" cy="3952898"/>
          </a:xfrm>
        </p:grpSpPr>
        <p:cxnSp>
          <p:nvCxnSpPr>
            <p:cNvPr id="6" name="直線コネクタ 5">
              <a:extLst>
                <a:ext uri="{FF2B5EF4-FFF2-40B4-BE49-F238E27FC236}">
                  <a16:creationId xmlns:a16="http://schemas.microsoft.com/office/drawing/2014/main" id="{644ECB88-82A8-2072-A88D-B8666FFF0A75}"/>
                </a:ext>
              </a:extLst>
            </p:cNvPr>
            <p:cNvCxnSpPr>
              <a:cxnSpLocks/>
              <a:stCxn id="15" idx="2"/>
              <a:endCxn id="33" idx="0"/>
            </p:cNvCxnSpPr>
            <p:nvPr/>
          </p:nvCxnSpPr>
          <p:spPr>
            <a:xfrm>
              <a:off x="4887930" y="2313643"/>
              <a:ext cx="0" cy="1926422"/>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pSp>
          <p:nvGrpSpPr>
            <p:cNvPr id="14" name="グループ化 13">
              <a:extLst>
                <a:ext uri="{FF2B5EF4-FFF2-40B4-BE49-F238E27FC236}">
                  <a16:creationId xmlns:a16="http://schemas.microsoft.com/office/drawing/2014/main" id="{F1BE3569-CFE2-8576-1636-C84F1CB07499}"/>
                </a:ext>
              </a:extLst>
            </p:cNvPr>
            <p:cNvGrpSpPr/>
            <p:nvPr/>
          </p:nvGrpSpPr>
          <p:grpSpPr>
            <a:xfrm>
              <a:off x="2709930" y="1300405"/>
              <a:ext cx="4356000" cy="1013238"/>
              <a:chOff x="416999" y="1484313"/>
              <a:chExt cx="4356000" cy="1013238"/>
            </a:xfrm>
          </p:grpSpPr>
          <p:sp>
            <p:nvSpPr>
              <p:cNvPr id="15" name="Rectangle 7">
                <a:extLst>
                  <a:ext uri="{FF2B5EF4-FFF2-40B4-BE49-F238E27FC236}">
                    <a16:creationId xmlns:a16="http://schemas.microsoft.com/office/drawing/2014/main" id="{46388D76-A6F9-A30C-19E9-C8B117B37AC7}"/>
                  </a:ext>
                </a:extLst>
              </p:cNvPr>
              <p:cNvSpPr>
                <a:spLocks noChangeArrowheads="1"/>
              </p:cNvSpPr>
              <p:nvPr/>
            </p:nvSpPr>
            <p:spPr bwMode="gray">
              <a:xfrm>
                <a:off x="416999" y="1844313"/>
                <a:ext cx="4356000" cy="653238"/>
              </a:xfrm>
              <a:prstGeom prst="rect">
                <a:avLst/>
              </a:prstGeom>
              <a:solidFill>
                <a:schemeClr val="bg1"/>
              </a:solidFill>
              <a:ln w="12700" algn="ctr">
                <a:solidFill>
                  <a:srgbClr val="8C8C8C"/>
                </a:solidFill>
                <a:miter lim="800000"/>
                <a:headEnd/>
                <a:tailEnd/>
              </a:ln>
              <a:effectLst/>
            </p:spPr>
            <p:txBody>
              <a:bodyPr wrap="square" lIns="72000" tIns="72000" rIns="72000" bIns="72000" anchor="t" anchorCtr="0">
                <a:spAutoFit/>
              </a:bodyPr>
              <a:lstStyle/>
              <a:p>
                <a:pPr marL="171450" indent="-171450" fontAlgn="auto">
                  <a:spcBef>
                    <a:spcPts val="0"/>
                  </a:spcBef>
                  <a:spcAft>
                    <a:spcPts val="0"/>
                  </a:spcAft>
                  <a:buClr>
                    <a:srgbClr val="000000"/>
                  </a:buClr>
                  <a:buFont typeface="Wingdings" panose="05000000000000000000" pitchFamily="2" charset="2"/>
                  <a:buChar char="n"/>
                </a:pPr>
                <a:r>
                  <a:rPr kumimoji="1" lang="ja-JP" altLang="en-US" sz="1100" b="1" dirty="0">
                    <a:solidFill>
                      <a:srgbClr val="000000"/>
                    </a:solidFill>
                    <a:latin typeface="Meiryo UI" panose="020B0604030504040204" pitchFamily="50" charset="-128"/>
                    <a:ea typeface="Meiryo UI" panose="020B0604030504040204" pitchFamily="50" charset="-128"/>
                    <a:cs typeface="Arial" panose="020B0604020202020204" pitchFamily="34" charset="0"/>
                  </a:rPr>
                  <a:t>氏名（代表取締役</a:t>
                </a:r>
                <a:r>
                  <a:rPr kumimoji="1" lang="en-US" altLang="ja-JP" sz="1100" b="1" dirty="0">
                    <a:solidFill>
                      <a:srgbClr val="000000"/>
                    </a:solidFill>
                    <a:latin typeface="Meiryo UI" panose="020B0604030504040204" pitchFamily="50" charset="-128"/>
                    <a:ea typeface="Meiryo UI" panose="020B0604030504040204" pitchFamily="50" charset="-128"/>
                    <a:cs typeface="Arial" panose="020B0604020202020204" pitchFamily="34" charset="0"/>
                  </a:rPr>
                  <a:t>/</a:t>
                </a:r>
                <a:r>
                  <a:rPr kumimoji="1" lang="ja-JP" altLang="en-US" sz="1100" b="1" dirty="0">
                    <a:solidFill>
                      <a:srgbClr val="000000"/>
                    </a:solidFill>
                    <a:latin typeface="Meiryo UI" panose="020B0604030504040204" pitchFamily="50" charset="-128"/>
                    <a:ea typeface="Meiryo UI" panose="020B0604030504040204" pitchFamily="50" charset="-128"/>
                    <a:cs typeface="Arial" panose="020B0604020202020204" pitchFamily="34" charset="0"/>
                  </a:rPr>
                  <a:t>執行役員）</a:t>
                </a:r>
                <a:endParaRPr kumimoji="1" lang="en-US" altLang="ja-JP" sz="1100" b="1" dirty="0">
                  <a:solidFill>
                    <a:srgbClr val="000000"/>
                  </a:solidFill>
                  <a:latin typeface="Meiryo UI" panose="020B0604030504040204" pitchFamily="50" charset="-128"/>
                  <a:ea typeface="Meiryo UI" panose="020B0604030504040204" pitchFamily="50" charset="-128"/>
                  <a:cs typeface="Arial" panose="020B0604020202020204" pitchFamily="34" charset="0"/>
                </a:endParaRPr>
              </a:p>
              <a:p>
                <a:pPr marL="268288" indent="-177800" fontAlgn="auto">
                  <a:spcBef>
                    <a:spcPts val="0"/>
                  </a:spcBef>
                  <a:spcAft>
                    <a:spcPts val="0"/>
                  </a:spcAft>
                  <a:buClr>
                    <a:srgbClr val="000000"/>
                  </a:buClr>
                  <a:buFont typeface="Wingdings" panose="05000000000000000000" pitchFamily="2" charset="2"/>
                  <a:buChar char="ü"/>
                </a:pPr>
                <a:r>
                  <a:rPr kumimoji="1" lang="ja-JP" altLang="en-US" sz="1100" dirty="0">
                    <a:solidFill>
                      <a:srgbClr val="000000"/>
                    </a:solidFill>
                    <a:latin typeface="Meiryo UI" panose="020B0604030504040204" pitchFamily="50" charset="-128"/>
                    <a:ea typeface="Meiryo UI" panose="020B0604030504040204" pitchFamily="50" charset="-128"/>
                    <a:cs typeface="Arial" panose="020B0604020202020204" pitchFamily="34" charset="0"/>
                  </a:rPr>
                  <a:t>最終責任者</a:t>
                </a:r>
                <a:endParaRPr kumimoji="1" lang="en-US" altLang="ja-JP" sz="1100" dirty="0">
                  <a:solidFill>
                    <a:srgbClr val="000000"/>
                  </a:solidFill>
                  <a:latin typeface="Meiryo UI" panose="020B0604030504040204" pitchFamily="50" charset="-128"/>
                  <a:ea typeface="Meiryo UI" panose="020B0604030504040204" pitchFamily="50" charset="-128"/>
                  <a:cs typeface="Arial" panose="020B0604020202020204" pitchFamily="34" charset="0"/>
                </a:endParaRPr>
              </a:p>
              <a:p>
                <a:pPr marL="268288" indent="-177800" fontAlgn="auto">
                  <a:spcBef>
                    <a:spcPts val="0"/>
                  </a:spcBef>
                  <a:spcAft>
                    <a:spcPts val="0"/>
                  </a:spcAft>
                  <a:buClr>
                    <a:srgbClr val="000000"/>
                  </a:buClr>
                  <a:buFont typeface="Wingdings" panose="05000000000000000000" pitchFamily="2" charset="2"/>
                  <a:buChar char="ü"/>
                </a:pPr>
                <a:r>
                  <a:rPr kumimoji="1" lang="ja-JP" altLang="en-US" sz="1100" dirty="0">
                    <a:solidFill>
                      <a:srgbClr val="000000"/>
                    </a:solidFill>
                    <a:latin typeface="Meiryo UI" panose="020B0604030504040204" pitchFamily="50" charset="-128"/>
                    <a:ea typeface="Meiryo UI" panose="020B0604030504040204" pitchFamily="50" charset="-128"/>
                    <a:cs typeface="Arial" panose="020B0604020202020204" pitchFamily="34" charset="0"/>
                  </a:rPr>
                  <a:t>経歴等</a:t>
                </a:r>
              </a:p>
            </p:txBody>
          </p:sp>
          <p:sp>
            <p:nvSpPr>
              <p:cNvPr id="17" name="Text Box 8">
                <a:extLst>
                  <a:ext uri="{FF2B5EF4-FFF2-40B4-BE49-F238E27FC236}">
                    <a16:creationId xmlns:a16="http://schemas.microsoft.com/office/drawing/2014/main" id="{0C0219C4-EC8A-F7D5-A330-2E438D7AA80D}"/>
                  </a:ext>
                </a:extLst>
              </p:cNvPr>
              <p:cNvSpPr txBox="1">
                <a:spLocks noChangeArrowheads="1"/>
              </p:cNvSpPr>
              <p:nvPr/>
            </p:nvSpPr>
            <p:spPr bwMode="gray">
              <a:xfrm>
                <a:off x="416999" y="1484313"/>
                <a:ext cx="4356000" cy="360000"/>
              </a:xfrm>
              <a:prstGeom prst="rect">
                <a:avLst/>
              </a:prstGeom>
              <a:solidFill>
                <a:srgbClr val="8C8C8C"/>
              </a:solidFill>
              <a:ln w="12700" algn="ctr">
                <a:solidFill>
                  <a:srgbClr val="8C8C8C"/>
                </a:solidFill>
                <a:miter lim="800000"/>
                <a:headEnd/>
                <a:tailEnd type="none" w="sm" len="med"/>
              </a:ln>
              <a:effectLst/>
            </p:spPr>
            <p:txBody>
              <a:bodyPr wrap="none" lIns="72000" tIns="72000" rIns="72000" bIns="72000" anchor="ctr" anchorCtr="0">
                <a:noAutofit/>
              </a:bodyPr>
              <a:lstStyle/>
              <a:p>
                <a:pPr algn="ctr" fontAlgn="auto">
                  <a:lnSpc>
                    <a:spcPct val="95000"/>
                  </a:lnSpc>
                  <a:spcBef>
                    <a:spcPts val="0"/>
                  </a:spcBef>
                  <a:spcAft>
                    <a:spcPts val="0"/>
                  </a:spcAft>
                </a:pPr>
                <a:r>
                  <a:rPr kumimoji="1" lang="ja-JP" altLang="en-US" sz="1400" b="1" dirty="0">
                    <a:solidFill>
                      <a:schemeClr val="bg1"/>
                    </a:solidFill>
                    <a:latin typeface="Meiryo UI" panose="020B0604030504040204" pitchFamily="50" charset="-128"/>
                    <a:ea typeface="Meiryo UI" panose="020B0604030504040204" pitchFamily="50" charset="-128"/>
                    <a:cs typeface="Arial" panose="020B0604020202020204" pitchFamily="34" charset="0"/>
                  </a:rPr>
                  <a:t>最終責任者</a:t>
                </a:r>
              </a:p>
            </p:txBody>
          </p:sp>
        </p:grpSp>
        <p:grpSp>
          <p:nvGrpSpPr>
            <p:cNvPr id="18" name="グループ化 17">
              <a:extLst>
                <a:ext uri="{FF2B5EF4-FFF2-40B4-BE49-F238E27FC236}">
                  <a16:creationId xmlns:a16="http://schemas.microsoft.com/office/drawing/2014/main" id="{091937CE-B5A7-93D8-2429-CB51D02FFDE5}"/>
                </a:ext>
              </a:extLst>
            </p:cNvPr>
            <p:cNvGrpSpPr/>
            <p:nvPr/>
          </p:nvGrpSpPr>
          <p:grpSpPr>
            <a:xfrm>
              <a:off x="2709930" y="2607824"/>
              <a:ext cx="4356000" cy="1013238"/>
              <a:chOff x="416999" y="2811821"/>
              <a:chExt cx="4356000" cy="1013238"/>
            </a:xfrm>
          </p:grpSpPr>
          <p:sp>
            <p:nvSpPr>
              <p:cNvPr id="21" name="Rectangle 7">
                <a:extLst>
                  <a:ext uri="{FF2B5EF4-FFF2-40B4-BE49-F238E27FC236}">
                    <a16:creationId xmlns:a16="http://schemas.microsoft.com/office/drawing/2014/main" id="{99D5BB54-165A-FD92-E933-BC25BF2CDA55}"/>
                  </a:ext>
                </a:extLst>
              </p:cNvPr>
              <p:cNvSpPr>
                <a:spLocks noChangeArrowheads="1"/>
              </p:cNvSpPr>
              <p:nvPr/>
            </p:nvSpPr>
            <p:spPr bwMode="gray">
              <a:xfrm>
                <a:off x="416999" y="3171821"/>
                <a:ext cx="4356000" cy="653238"/>
              </a:xfrm>
              <a:prstGeom prst="rect">
                <a:avLst/>
              </a:prstGeom>
              <a:solidFill>
                <a:schemeClr val="bg1"/>
              </a:solidFill>
              <a:ln w="12700" algn="ctr">
                <a:solidFill>
                  <a:srgbClr val="8C8C8C"/>
                </a:solidFill>
                <a:miter lim="800000"/>
                <a:headEnd/>
                <a:tailEnd/>
              </a:ln>
              <a:effectLst/>
            </p:spPr>
            <p:txBody>
              <a:bodyPr wrap="square" lIns="72000" tIns="72000" rIns="72000" bIns="72000" anchor="t" anchorCtr="0">
                <a:spAutoFit/>
              </a:bodyPr>
              <a:lstStyle/>
              <a:p>
                <a:pPr marL="171450" indent="-171450" fontAlgn="auto">
                  <a:spcBef>
                    <a:spcPts val="0"/>
                  </a:spcBef>
                  <a:spcAft>
                    <a:spcPts val="0"/>
                  </a:spcAft>
                  <a:buClr>
                    <a:srgbClr val="000000"/>
                  </a:buClr>
                  <a:buFont typeface="Wingdings" panose="05000000000000000000" pitchFamily="2" charset="2"/>
                  <a:buChar char="n"/>
                </a:pPr>
                <a:r>
                  <a:rPr kumimoji="1" lang="ja-JP" altLang="en-US" sz="1100" b="1" dirty="0">
                    <a:solidFill>
                      <a:srgbClr val="000000"/>
                    </a:solidFill>
                    <a:latin typeface="Meiryo UI" panose="020B0604030504040204" pitchFamily="50" charset="-128"/>
                    <a:ea typeface="Meiryo UI" panose="020B0604030504040204" pitchFamily="50" charset="-128"/>
                    <a:cs typeface="Arial" panose="020B0604020202020204" pitchFamily="34" charset="0"/>
                  </a:rPr>
                  <a:t>氏名（役職）</a:t>
                </a:r>
                <a:endParaRPr kumimoji="1" lang="en-US" altLang="ja-JP" sz="1100" b="1" dirty="0">
                  <a:solidFill>
                    <a:srgbClr val="000000"/>
                  </a:solidFill>
                  <a:latin typeface="Meiryo UI" panose="020B0604030504040204" pitchFamily="50" charset="-128"/>
                  <a:ea typeface="Meiryo UI" panose="020B0604030504040204" pitchFamily="50" charset="-128"/>
                  <a:cs typeface="Arial" panose="020B0604020202020204" pitchFamily="34" charset="0"/>
                </a:endParaRPr>
              </a:p>
              <a:p>
                <a:pPr marL="268288" indent="-177800" fontAlgn="auto">
                  <a:spcBef>
                    <a:spcPts val="0"/>
                  </a:spcBef>
                  <a:spcAft>
                    <a:spcPts val="0"/>
                  </a:spcAft>
                  <a:buClr>
                    <a:srgbClr val="000000"/>
                  </a:buClr>
                  <a:buFont typeface="Wingdings" panose="05000000000000000000" pitchFamily="2" charset="2"/>
                  <a:buChar char="ü"/>
                </a:pPr>
                <a:r>
                  <a:rPr kumimoji="1" lang="ja-JP" altLang="en-US" sz="1100" dirty="0">
                    <a:solidFill>
                      <a:srgbClr val="000000"/>
                    </a:solidFill>
                    <a:latin typeface="Meiryo UI" panose="020B0604030504040204" pitchFamily="50" charset="-128"/>
                    <a:ea typeface="Meiryo UI" panose="020B0604030504040204" pitchFamily="50" charset="-128"/>
                    <a:cs typeface="Arial" panose="020B0604020202020204" pitchFamily="34" charset="0"/>
                  </a:rPr>
                  <a:t>業務全般の進捗・品質管理に関する現場責任者</a:t>
                </a:r>
                <a:endParaRPr kumimoji="1" lang="en-US" altLang="ja-JP" sz="1100" dirty="0">
                  <a:solidFill>
                    <a:srgbClr val="000000"/>
                  </a:solidFill>
                  <a:latin typeface="Meiryo UI" panose="020B0604030504040204" pitchFamily="50" charset="-128"/>
                  <a:ea typeface="Meiryo UI" panose="020B0604030504040204" pitchFamily="50" charset="-128"/>
                  <a:cs typeface="Arial" panose="020B0604020202020204" pitchFamily="34" charset="0"/>
                </a:endParaRPr>
              </a:p>
              <a:p>
                <a:pPr marL="268288" indent="-177800" fontAlgn="auto">
                  <a:spcBef>
                    <a:spcPts val="0"/>
                  </a:spcBef>
                  <a:spcAft>
                    <a:spcPts val="0"/>
                  </a:spcAft>
                  <a:buClr>
                    <a:srgbClr val="000000"/>
                  </a:buClr>
                  <a:buFont typeface="Wingdings" panose="05000000000000000000" pitchFamily="2" charset="2"/>
                  <a:buChar char="ü"/>
                </a:pPr>
                <a:r>
                  <a:rPr kumimoji="1" lang="ja-JP" altLang="en-US" sz="1100" dirty="0">
                    <a:solidFill>
                      <a:srgbClr val="000000"/>
                    </a:solidFill>
                    <a:latin typeface="Meiryo UI" panose="020B0604030504040204" pitchFamily="50" charset="-128"/>
                    <a:ea typeface="Meiryo UI" panose="020B0604030504040204" pitchFamily="50" charset="-128"/>
                    <a:cs typeface="Arial" panose="020B0604020202020204" pitchFamily="34" charset="0"/>
                  </a:rPr>
                  <a:t>経歴等</a:t>
                </a:r>
              </a:p>
            </p:txBody>
          </p:sp>
          <p:sp>
            <p:nvSpPr>
              <p:cNvPr id="22" name="Text Box 8">
                <a:extLst>
                  <a:ext uri="{FF2B5EF4-FFF2-40B4-BE49-F238E27FC236}">
                    <a16:creationId xmlns:a16="http://schemas.microsoft.com/office/drawing/2014/main" id="{9AA5711D-E233-A759-0DC2-EDBEC20F1956}"/>
                  </a:ext>
                </a:extLst>
              </p:cNvPr>
              <p:cNvSpPr txBox="1">
                <a:spLocks noChangeArrowheads="1"/>
              </p:cNvSpPr>
              <p:nvPr/>
            </p:nvSpPr>
            <p:spPr bwMode="gray">
              <a:xfrm>
                <a:off x="416999" y="2811821"/>
                <a:ext cx="4356000" cy="360000"/>
              </a:xfrm>
              <a:prstGeom prst="rect">
                <a:avLst/>
              </a:prstGeom>
              <a:solidFill>
                <a:srgbClr val="8C8C8C"/>
              </a:solidFill>
              <a:ln w="12700" algn="ctr">
                <a:solidFill>
                  <a:srgbClr val="8C8C8C"/>
                </a:solidFill>
                <a:miter lim="800000"/>
                <a:headEnd/>
                <a:tailEnd type="none" w="sm" len="med"/>
              </a:ln>
              <a:effectLst/>
            </p:spPr>
            <p:txBody>
              <a:bodyPr wrap="none" lIns="72000" tIns="72000" rIns="72000" bIns="72000" anchor="ctr" anchorCtr="0">
                <a:noAutofit/>
              </a:bodyPr>
              <a:lstStyle>
                <a:defPPr>
                  <a:defRPr lang="en-US"/>
                </a:defPPr>
                <a:lvl1pPr algn="ctr" fontAlgn="auto">
                  <a:lnSpc>
                    <a:spcPct val="95000"/>
                  </a:lnSpc>
                  <a:spcBef>
                    <a:spcPts val="0"/>
                  </a:spcBef>
                  <a:spcAft>
                    <a:spcPts val="0"/>
                  </a:spcAft>
                  <a:defRPr kumimoji="1" sz="1600" b="1">
                    <a:solidFill>
                      <a:schemeClr val="bg1"/>
                    </a:solidFill>
                    <a:latin typeface="Arial"/>
                    <a:cs typeface="+mn-cs"/>
                  </a:defRPr>
                </a:lvl1pPr>
              </a:lstStyle>
              <a:p>
                <a:r>
                  <a:rPr lang="ja-JP" altLang="en-US" sz="1400" dirty="0">
                    <a:latin typeface="Meiryo UI" panose="020B0604030504040204" pitchFamily="50" charset="-128"/>
                    <a:ea typeface="Meiryo UI" panose="020B0604030504040204" pitchFamily="50" charset="-128"/>
                    <a:cs typeface="Arial" panose="020B0604020202020204" pitchFamily="34" charset="0"/>
                  </a:rPr>
                  <a:t>プロジェクトマネージャー（業務責任者）</a:t>
                </a:r>
              </a:p>
            </p:txBody>
          </p:sp>
        </p:grpSp>
        <p:grpSp>
          <p:nvGrpSpPr>
            <p:cNvPr id="24" name="グループ化 23">
              <a:extLst>
                <a:ext uri="{FF2B5EF4-FFF2-40B4-BE49-F238E27FC236}">
                  <a16:creationId xmlns:a16="http://schemas.microsoft.com/office/drawing/2014/main" id="{434A5733-6BFE-2BA0-1CD0-87567BC70844}"/>
                </a:ext>
              </a:extLst>
            </p:cNvPr>
            <p:cNvGrpSpPr/>
            <p:nvPr/>
          </p:nvGrpSpPr>
          <p:grpSpPr>
            <a:xfrm>
              <a:off x="490475" y="4240065"/>
              <a:ext cx="2615933" cy="1013238"/>
              <a:chOff x="416999" y="4616408"/>
              <a:chExt cx="4356000" cy="1013238"/>
            </a:xfrm>
          </p:grpSpPr>
          <p:sp>
            <p:nvSpPr>
              <p:cNvPr id="25" name="Text Box 8">
                <a:extLst>
                  <a:ext uri="{FF2B5EF4-FFF2-40B4-BE49-F238E27FC236}">
                    <a16:creationId xmlns:a16="http://schemas.microsoft.com/office/drawing/2014/main" id="{FCC1F18B-A9BB-2E9D-A233-FC3EB1F53F15}"/>
                  </a:ext>
                </a:extLst>
              </p:cNvPr>
              <p:cNvSpPr txBox="1">
                <a:spLocks noChangeArrowheads="1"/>
              </p:cNvSpPr>
              <p:nvPr/>
            </p:nvSpPr>
            <p:spPr bwMode="gray">
              <a:xfrm>
                <a:off x="416999" y="4616408"/>
                <a:ext cx="4356000" cy="360000"/>
              </a:xfrm>
              <a:prstGeom prst="rect">
                <a:avLst/>
              </a:prstGeom>
              <a:solidFill>
                <a:srgbClr val="8C8C8C"/>
              </a:solidFill>
              <a:ln w="12700" algn="ctr">
                <a:solidFill>
                  <a:srgbClr val="8C8C8C"/>
                </a:solidFill>
                <a:miter lim="800000"/>
                <a:headEnd/>
                <a:tailEnd type="none" w="sm" len="med"/>
              </a:ln>
              <a:effectLst/>
            </p:spPr>
            <p:txBody>
              <a:bodyPr wrap="none" lIns="72000" tIns="72000" rIns="72000" bIns="72000" anchor="ctr" anchorCtr="0">
                <a:noAutofit/>
              </a:bodyPr>
              <a:lstStyle>
                <a:defPPr>
                  <a:defRPr lang="en-US"/>
                </a:defPPr>
                <a:lvl1pPr algn="ctr" fontAlgn="auto">
                  <a:lnSpc>
                    <a:spcPct val="95000"/>
                  </a:lnSpc>
                  <a:spcBef>
                    <a:spcPts val="0"/>
                  </a:spcBef>
                  <a:spcAft>
                    <a:spcPts val="0"/>
                  </a:spcAft>
                  <a:defRPr kumimoji="1" sz="1600" b="1">
                    <a:solidFill>
                      <a:schemeClr val="bg1"/>
                    </a:solidFill>
                    <a:latin typeface="Arial"/>
                    <a:cs typeface="+mn-cs"/>
                  </a:defRPr>
                </a:lvl1pPr>
              </a:lstStyle>
              <a:p>
                <a:r>
                  <a:rPr lang="ja-JP" altLang="en-US" sz="1400" dirty="0">
                    <a:latin typeface="Meiryo UI" panose="020B0604030504040204" pitchFamily="50" charset="-128"/>
                    <a:ea typeface="Meiryo UI" panose="020B0604030504040204" pitchFamily="50" charset="-128"/>
                    <a:cs typeface="Arial" panose="020B0604020202020204" pitchFamily="34" charset="0"/>
                  </a:rPr>
                  <a:t>計画班</a:t>
                </a:r>
              </a:p>
            </p:txBody>
          </p:sp>
          <p:sp>
            <p:nvSpPr>
              <p:cNvPr id="26" name="Rectangle 7">
                <a:extLst>
                  <a:ext uri="{FF2B5EF4-FFF2-40B4-BE49-F238E27FC236}">
                    <a16:creationId xmlns:a16="http://schemas.microsoft.com/office/drawing/2014/main" id="{A09FE3B7-8136-2C0E-A559-9A50F37A9D40}"/>
                  </a:ext>
                </a:extLst>
              </p:cNvPr>
              <p:cNvSpPr>
                <a:spLocks noChangeArrowheads="1"/>
              </p:cNvSpPr>
              <p:nvPr/>
            </p:nvSpPr>
            <p:spPr bwMode="gray">
              <a:xfrm>
                <a:off x="416999" y="4976408"/>
                <a:ext cx="4356000" cy="653238"/>
              </a:xfrm>
              <a:prstGeom prst="rect">
                <a:avLst/>
              </a:prstGeom>
              <a:solidFill>
                <a:schemeClr val="bg1"/>
              </a:solidFill>
              <a:ln w="12700" algn="ctr">
                <a:solidFill>
                  <a:srgbClr val="8C8C8C"/>
                </a:solidFill>
                <a:miter lim="800000"/>
                <a:headEnd/>
                <a:tailEnd/>
              </a:ln>
              <a:effectLst/>
            </p:spPr>
            <p:txBody>
              <a:bodyPr wrap="square" lIns="72000" tIns="72000" rIns="72000" bIns="72000" anchor="t" anchorCtr="0">
                <a:spAutoFit/>
              </a:bodyPr>
              <a:lstStyle/>
              <a:p>
                <a:pPr marL="171450" indent="-171450" fontAlgn="auto">
                  <a:spcBef>
                    <a:spcPts val="0"/>
                  </a:spcBef>
                  <a:spcAft>
                    <a:spcPts val="0"/>
                  </a:spcAft>
                  <a:buClr>
                    <a:srgbClr val="000000"/>
                  </a:buClr>
                  <a:buFont typeface="Wingdings" panose="05000000000000000000" pitchFamily="2" charset="2"/>
                  <a:buChar char="n"/>
                </a:pPr>
                <a:r>
                  <a:rPr kumimoji="1" lang="ja-JP" altLang="en-US" sz="1100" b="1" dirty="0">
                    <a:solidFill>
                      <a:srgbClr val="000000"/>
                    </a:solidFill>
                    <a:latin typeface="Meiryo UI" panose="020B0604030504040204" pitchFamily="50" charset="-128"/>
                    <a:ea typeface="Meiryo UI" panose="020B0604030504040204" pitchFamily="50" charset="-128"/>
                    <a:cs typeface="Arial" panose="020B0604020202020204" pitchFamily="34" charset="0"/>
                  </a:rPr>
                  <a:t>氏名（役職）</a:t>
                </a:r>
                <a:endParaRPr kumimoji="1" lang="en-US" altLang="ja-JP" sz="1100" b="1" dirty="0">
                  <a:solidFill>
                    <a:srgbClr val="000000"/>
                  </a:solidFill>
                  <a:latin typeface="Meiryo UI" panose="020B0604030504040204" pitchFamily="50" charset="-128"/>
                  <a:ea typeface="Meiryo UI" panose="020B0604030504040204" pitchFamily="50" charset="-128"/>
                  <a:cs typeface="Arial" panose="020B0604020202020204" pitchFamily="34" charset="0"/>
                </a:endParaRPr>
              </a:p>
              <a:p>
                <a:pPr marL="268288" indent="-177800" fontAlgn="auto">
                  <a:spcBef>
                    <a:spcPts val="0"/>
                  </a:spcBef>
                  <a:spcAft>
                    <a:spcPts val="0"/>
                  </a:spcAft>
                  <a:buClr>
                    <a:srgbClr val="000000"/>
                  </a:buClr>
                  <a:buFont typeface="Wingdings" panose="05000000000000000000" pitchFamily="2" charset="2"/>
                  <a:buChar char="ü"/>
                </a:pPr>
                <a:r>
                  <a:rPr kumimoji="1" lang="ja-JP" altLang="en-US" sz="1100" dirty="0">
                    <a:solidFill>
                      <a:srgbClr val="000000"/>
                    </a:solidFill>
                    <a:latin typeface="Meiryo UI" panose="020B0604030504040204" pitchFamily="50" charset="-128"/>
                    <a:ea typeface="Meiryo UI" panose="020B0604030504040204" pitchFamily="50" charset="-128"/>
                    <a:cs typeface="Arial" panose="020B0604020202020204" pitchFamily="34" charset="0"/>
                  </a:rPr>
                  <a:t>役割</a:t>
                </a:r>
              </a:p>
              <a:p>
                <a:pPr marL="268288" indent="-177800" fontAlgn="auto">
                  <a:spcBef>
                    <a:spcPts val="0"/>
                  </a:spcBef>
                  <a:spcAft>
                    <a:spcPts val="0"/>
                  </a:spcAft>
                  <a:buClr>
                    <a:srgbClr val="000000"/>
                  </a:buClr>
                  <a:buFont typeface="Wingdings" panose="05000000000000000000" pitchFamily="2" charset="2"/>
                  <a:buChar char="ü"/>
                </a:pPr>
                <a:r>
                  <a:rPr kumimoji="1" lang="ja-JP" altLang="en-US" sz="1100" dirty="0">
                    <a:solidFill>
                      <a:srgbClr val="000000"/>
                    </a:solidFill>
                    <a:latin typeface="Meiryo UI" panose="020B0604030504040204" pitchFamily="50" charset="-128"/>
                    <a:ea typeface="Meiryo UI" panose="020B0604030504040204" pitchFamily="50" charset="-128"/>
                    <a:cs typeface="Arial" panose="020B0604020202020204" pitchFamily="34" charset="0"/>
                  </a:rPr>
                  <a:t>経歴等</a:t>
                </a:r>
                <a:endParaRPr kumimoji="1" lang="en-US" altLang="ja-JP" sz="1100" b="1" dirty="0">
                  <a:solidFill>
                    <a:srgbClr val="000000"/>
                  </a:solidFill>
                  <a:latin typeface="Meiryo UI" panose="020B0604030504040204" pitchFamily="50" charset="-128"/>
                  <a:ea typeface="Meiryo UI" panose="020B0604030504040204" pitchFamily="50" charset="-128"/>
                  <a:cs typeface="Arial" panose="020B0604020202020204" pitchFamily="34" charset="0"/>
                </a:endParaRPr>
              </a:p>
            </p:txBody>
          </p:sp>
        </p:grpSp>
        <p:grpSp>
          <p:nvGrpSpPr>
            <p:cNvPr id="32" name="グループ化 31">
              <a:extLst>
                <a:ext uri="{FF2B5EF4-FFF2-40B4-BE49-F238E27FC236}">
                  <a16:creationId xmlns:a16="http://schemas.microsoft.com/office/drawing/2014/main" id="{D7BCC38A-6E46-D539-E254-F82A759A6144}"/>
                </a:ext>
              </a:extLst>
            </p:cNvPr>
            <p:cNvGrpSpPr/>
            <p:nvPr/>
          </p:nvGrpSpPr>
          <p:grpSpPr>
            <a:xfrm>
              <a:off x="3579963" y="4240065"/>
              <a:ext cx="2615933" cy="1013238"/>
              <a:chOff x="416999" y="4616408"/>
              <a:chExt cx="4356000" cy="1013238"/>
            </a:xfrm>
          </p:grpSpPr>
          <p:sp>
            <p:nvSpPr>
              <p:cNvPr id="33" name="Text Box 8">
                <a:extLst>
                  <a:ext uri="{FF2B5EF4-FFF2-40B4-BE49-F238E27FC236}">
                    <a16:creationId xmlns:a16="http://schemas.microsoft.com/office/drawing/2014/main" id="{A9DBF4EA-9ED0-F139-5C13-A3E2AF9749FD}"/>
                  </a:ext>
                </a:extLst>
              </p:cNvPr>
              <p:cNvSpPr txBox="1">
                <a:spLocks noChangeArrowheads="1"/>
              </p:cNvSpPr>
              <p:nvPr/>
            </p:nvSpPr>
            <p:spPr bwMode="gray">
              <a:xfrm>
                <a:off x="416999" y="4616408"/>
                <a:ext cx="4356000" cy="360000"/>
              </a:xfrm>
              <a:prstGeom prst="rect">
                <a:avLst/>
              </a:prstGeom>
              <a:solidFill>
                <a:srgbClr val="8C8C8C"/>
              </a:solidFill>
              <a:ln w="12700" algn="ctr">
                <a:solidFill>
                  <a:srgbClr val="8C8C8C"/>
                </a:solidFill>
                <a:miter lim="800000"/>
                <a:headEnd/>
                <a:tailEnd type="none" w="sm" len="med"/>
              </a:ln>
              <a:effectLst/>
            </p:spPr>
            <p:txBody>
              <a:bodyPr wrap="none" lIns="72000" tIns="72000" rIns="72000" bIns="72000" anchor="ctr" anchorCtr="0">
                <a:noAutofit/>
              </a:bodyPr>
              <a:lstStyle>
                <a:defPPr>
                  <a:defRPr lang="en-US"/>
                </a:defPPr>
                <a:lvl1pPr algn="ctr" fontAlgn="auto">
                  <a:lnSpc>
                    <a:spcPct val="95000"/>
                  </a:lnSpc>
                  <a:spcBef>
                    <a:spcPts val="0"/>
                  </a:spcBef>
                  <a:spcAft>
                    <a:spcPts val="0"/>
                  </a:spcAft>
                  <a:defRPr kumimoji="1" sz="1600" b="1">
                    <a:solidFill>
                      <a:schemeClr val="bg1"/>
                    </a:solidFill>
                    <a:latin typeface="Arial"/>
                    <a:cs typeface="+mn-cs"/>
                  </a:defRPr>
                </a:lvl1pPr>
              </a:lstStyle>
              <a:p>
                <a:r>
                  <a:rPr lang="ja-JP" altLang="en-US" sz="1400" dirty="0">
                    <a:latin typeface="Meiryo UI" panose="020B0604030504040204" pitchFamily="50" charset="-128"/>
                    <a:ea typeface="Meiryo UI" panose="020B0604030504040204" pitchFamily="50" charset="-128"/>
                    <a:cs typeface="Arial" panose="020B0604020202020204" pitchFamily="34" charset="0"/>
                  </a:rPr>
                  <a:t>作業班</a:t>
                </a:r>
              </a:p>
            </p:txBody>
          </p:sp>
          <p:sp>
            <p:nvSpPr>
              <p:cNvPr id="34" name="Rectangle 7">
                <a:extLst>
                  <a:ext uri="{FF2B5EF4-FFF2-40B4-BE49-F238E27FC236}">
                    <a16:creationId xmlns:a16="http://schemas.microsoft.com/office/drawing/2014/main" id="{ECB8597F-6188-63F9-4871-87977B727295}"/>
                  </a:ext>
                </a:extLst>
              </p:cNvPr>
              <p:cNvSpPr>
                <a:spLocks noChangeArrowheads="1"/>
              </p:cNvSpPr>
              <p:nvPr/>
            </p:nvSpPr>
            <p:spPr bwMode="gray">
              <a:xfrm>
                <a:off x="416999" y="4976408"/>
                <a:ext cx="4356000" cy="653238"/>
              </a:xfrm>
              <a:prstGeom prst="rect">
                <a:avLst/>
              </a:prstGeom>
              <a:solidFill>
                <a:schemeClr val="bg1"/>
              </a:solidFill>
              <a:ln w="12700" algn="ctr">
                <a:solidFill>
                  <a:srgbClr val="8C8C8C"/>
                </a:solidFill>
                <a:miter lim="800000"/>
                <a:headEnd/>
                <a:tailEnd/>
              </a:ln>
              <a:effectLst/>
            </p:spPr>
            <p:txBody>
              <a:bodyPr wrap="square" lIns="72000" tIns="72000" rIns="72000" bIns="72000" anchor="t" anchorCtr="0">
                <a:spAutoFit/>
              </a:bodyPr>
              <a:lstStyle/>
              <a:p>
                <a:pPr marL="171450" indent="-171450" fontAlgn="auto">
                  <a:spcBef>
                    <a:spcPts val="0"/>
                  </a:spcBef>
                  <a:spcAft>
                    <a:spcPts val="0"/>
                  </a:spcAft>
                  <a:buClr>
                    <a:srgbClr val="000000"/>
                  </a:buClr>
                  <a:buFont typeface="Wingdings" panose="05000000000000000000" pitchFamily="2" charset="2"/>
                  <a:buChar char="n"/>
                </a:pPr>
                <a:r>
                  <a:rPr kumimoji="1" lang="ja-JP" altLang="en-US" sz="1100" b="1" dirty="0">
                    <a:solidFill>
                      <a:srgbClr val="000000"/>
                    </a:solidFill>
                    <a:latin typeface="Meiryo UI" panose="020B0604030504040204" pitchFamily="50" charset="-128"/>
                    <a:ea typeface="Meiryo UI" panose="020B0604030504040204" pitchFamily="50" charset="-128"/>
                    <a:cs typeface="Arial" panose="020B0604020202020204" pitchFamily="34" charset="0"/>
                  </a:rPr>
                  <a:t>氏名（役職）</a:t>
                </a:r>
                <a:endParaRPr kumimoji="1" lang="en-US" altLang="ja-JP" sz="1100" b="1" dirty="0">
                  <a:solidFill>
                    <a:srgbClr val="000000"/>
                  </a:solidFill>
                  <a:latin typeface="Meiryo UI" panose="020B0604030504040204" pitchFamily="50" charset="-128"/>
                  <a:ea typeface="Meiryo UI" panose="020B0604030504040204" pitchFamily="50" charset="-128"/>
                  <a:cs typeface="Arial" panose="020B0604020202020204" pitchFamily="34" charset="0"/>
                </a:endParaRPr>
              </a:p>
              <a:p>
                <a:pPr marL="268288" indent="-177800" fontAlgn="auto">
                  <a:spcBef>
                    <a:spcPts val="0"/>
                  </a:spcBef>
                  <a:spcAft>
                    <a:spcPts val="0"/>
                  </a:spcAft>
                  <a:buClr>
                    <a:srgbClr val="000000"/>
                  </a:buClr>
                  <a:buFont typeface="Wingdings" panose="05000000000000000000" pitchFamily="2" charset="2"/>
                  <a:buChar char="ü"/>
                </a:pPr>
                <a:r>
                  <a:rPr kumimoji="1" lang="ja-JP" altLang="en-US" sz="1100" dirty="0">
                    <a:solidFill>
                      <a:srgbClr val="000000"/>
                    </a:solidFill>
                    <a:latin typeface="Meiryo UI" panose="020B0604030504040204" pitchFamily="50" charset="-128"/>
                    <a:ea typeface="Meiryo UI" panose="020B0604030504040204" pitchFamily="50" charset="-128"/>
                    <a:cs typeface="Arial" panose="020B0604020202020204" pitchFamily="34" charset="0"/>
                  </a:rPr>
                  <a:t>役割</a:t>
                </a:r>
              </a:p>
              <a:p>
                <a:pPr marL="268288" indent="-177800" fontAlgn="auto">
                  <a:spcBef>
                    <a:spcPts val="0"/>
                  </a:spcBef>
                  <a:spcAft>
                    <a:spcPts val="0"/>
                  </a:spcAft>
                  <a:buClr>
                    <a:srgbClr val="000000"/>
                  </a:buClr>
                  <a:buFont typeface="Wingdings" panose="05000000000000000000" pitchFamily="2" charset="2"/>
                  <a:buChar char="ü"/>
                </a:pPr>
                <a:r>
                  <a:rPr kumimoji="1" lang="ja-JP" altLang="en-US" sz="1100" dirty="0">
                    <a:solidFill>
                      <a:srgbClr val="000000"/>
                    </a:solidFill>
                    <a:latin typeface="Meiryo UI" panose="020B0604030504040204" pitchFamily="50" charset="-128"/>
                    <a:ea typeface="Meiryo UI" panose="020B0604030504040204" pitchFamily="50" charset="-128"/>
                    <a:cs typeface="Arial" panose="020B0604020202020204" pitchFamily="34" charset="0"/>
                  </a:rPr>
                  <a:t>経歴等</a:t>
                </a:r>
                <a:endParaRPr kumimoji="1" lang="en-US" altLang="ja-JP" sz="1100" b="1" dirty="0">
                  <a:solidFill>
                    <a:srgbClr val="000000"/>
                  </a:solidFill>
                  <a:latin typeface="Meiryo UI" panose="020B0604030504040204" pitchFamily="50" charset="-128"/>
                  <a:ea typeface="Meiryo UI" panose="020B0604030504040204" pitchFamily="50" charset="-128"/>
                  <a:cs typeface="Arial" panose="020B0604020202020204" pitchFamily="34" charset="0"/>
                </a:endParaRPr>
              </a:p>
            </p:txBody>
          </p:sp>
        </p:grpSp>
        <p:grpSp>
          <p:nvGrpSpPr>
            <p:cNvPr id="35" name="グループ化 34">
              <a:extLst>
                <a:ext uri="{FF2B5EF4-FFF2-40B4-BE49-F238E27FC236}">
                  <a16:creationId xmlns:a16="http://schemas.microsoft.com/office/drawing/2014/main" id="{950F6F76-E882-9541-A954-D83860226885}"/>
                </a:ext>
              </a:extLst>
            </p:cNvPr>
            <p:cNvGrpSpPr/>
            <p:nvPr/>
          </p:nvGrpSpPr>
          <p:grpSpPr>
            <a:xfrm>
              <a:off x="6669452" y="4240065"/>
              <a:ext cx="2615933" cy="1013238"/>
              <a:chOff x="416999" y="4616408"/>
              <a:chExt cx="4356000" cy="1013238"/>
            </a:xfrm>
          </p:grpSpPr>
          <p:sp>
            <p:nvSpPr>
              <p:cNvPr id="36" name="Text Box 8">
                <a:extLst>
                  <a:ext uri="{FF2B5EF4-FFF2-40B4-BE49-F238E27FC236}">
                    <a16:creationId xmlns:a16="http://schemas.microsoft.com/office/drawing/2014/main" id="{6ABE386C-BDFE-18E7-4961-B7F86E64714B}"/>
                  </a:ext>
                </a:extLst>
              </p:cNvPr>
              <p:cNvSpPr txBox="1">
                <a:spLocks noChangeArrowheads="1"/>
              </p:cNvSpPr>
              <p:nvPr/>
            </p:nvSpPr>
            <p:spPr bwMode="gray">
              <a:xfrm>
                <a:off x="416999" y="4616408"/>
                <a:ext cx="4356000" cy="360000"/>
              </a:xfrm>
              <a:prstGeom prst="rect">
                <a:avLst/>
              </a:prstGeom>
              <a:solidFill>
                <a:srgbClr val="8C8C8C"/>
              </a:solidFill>
              <a:ln w="12700" algn="ctr">
                <a:solidFill>
                  <a:srgbClr val="8C8C8C"/>
                </a:solidFill>
                <a:miter lim="800000"/>
                <a:headEnd/>
                <a:tailEnd type="none" w="sm" len="med"/>
              </a:ln>
              <a:effectLst/>
            </p:spPr>
            <p:txBody>
              <a:bodyPr wrap="none" lIns="72000" tIns="72000" rIns="72000" bIns="72000" anchor="ctr" anchorCtr="0">
                <a:noAutofit/>
              </a:bodyPr>
              <a:lstStyle>
                <a:defPPr>
                  <a:defRPr lang="en-US"/>
                </a:defPPr>
                <a:lvl1pPr algn="ctr" fontAlgn="auto">
                  <a:lnSpc>
                    <a:spcPct val="95000"/>
                  </a:lnSpc>
                  <a:spcBef>
                    <a:spcPts val="0"/>
                  </a:spcBef>
                  <a:spcAft>
                    <a:spcPts val="0"/>
                  </a:spcAft>
                  <a:defRPr kumimoji="1" sz="1600" b="1">
                    <a:solidFill>
                      <a:schemeClr val="bg1"/>
                    </a:solidFill>
                    <a:latin typeface="Arial"/>
                    <a:cs typeface="+mn-cs"/>
                  </a:defRPr>
                </a:lvl1pPr>
              </a:lstStyle>
              <a:p>
                <a:r>
                  <a:rPr lang="ja-JP" altLang="en-US" sz="1400" dirty="0">
                    <a:latin typeface="Meiryo UI" panose="020B0604030504040204" pitchFamily="50" charset="-128"/>
                    <a:ea typeface="Meiryo UI" panose="020B0604030504040204" pitchFamily="50" charset="-128"/>
                    <a:cs typeface="Arial" panose="020B0604020202020204" pitchFamily="34" charset="0"/>
                  </a:rPr>
                  <a:t>分析班</a:t>
                </a:r>
              </a:p>
            </p:txBody>
          </p:sp>
          <p:sp>
            <p:nvSpPr>
              <p:cNvPr id="37" name="Rectangle 7">
                <a:extLst>
                  <a:ext uri="{FF2B5EF4-FFF2-40B4-BE49-F238E27FC236}">
                    <a16:creationId xmlns:a16="http://schemas.microsoft.com/office/drawing/2014/main" id="{9CC60C71-F5F3-7CF6-936E-143600112F80}"/>
                  </a:ext>
                </a:extLst>
              </p:cNvPr>
              <p:cNvSpPr>
                <a:spLocks noChangeArrowheads="1"/>
              </p:cNvSpPr>
              <p:nvPr/>
            </p:nvSpPr>
            <p:spPr bwMode="gray">
              <a:xfrm>
                <a:off x="416999" y="4976408"/>
                <a:ext cx="4356000" cy="653238"/>
              </a:xfrm>
              <a:prstGeom prst="rect">
                <a:avLst/>
              </a:prstGeom>
              <a:solidFill>
                <a:schemeClr val="bg1"/>
              </a:solidFill>
              <a:ln w="12700" algn="ctr">
                <a:solidFill>
                  <a:srgbClr val="8C8C8C"/>
                </a:solidFill>
                <a:miter lim="800000"/>
                <a:headEnd/>
                <a:tailEnd/>
              </a:ln>
              <a:effectLst/>
            </p:spPr>
            <p:txBody>
              <a:bodyPr wrap="square" lIns="72000" tIns="72000" rIns="72000" bIns="72000" anchor="t" anchorCtr="0">
                <a:spAutoFit/>
              </a:bodyPr>
              <a:lstStyle/>
              <a:p>
                <a:pPr marL="171450" indent="-171450" fontAlgn="auto">
                  <a:spcBef>
                    <a:spcPts val="0"/>
                  </a:spcBef>
                  <a:spcAft>
                    <a:spcPts val="0"/>
                  </a:spcAft>
                  <a:buClr>
                    <a:srgbClr val="000000"/>
                  </a:buClr>
                  <a:buFont typeface="Wingdings" panose="05000000000000000000" pitchFamily="2" charset="2"/>
                  <a:buChar char="n"/>
                </a:pPr>
                <a:r>
                  <a:rPr kumimoji="1" lang="ja-JP" altLang="en-US" sz="1100" b="1" dirty="0">
                    <a:solidFill>
                      <a:srgbClr val="000000"/>
                    </a:solidFill>
                    <a:latin typeface="Meiryo UI" panose="020B0604030504040204" pitchFamily="50" charset="-128"/>
                    <a:ea typeface="Meiryo UI" panose="020B0604030504040204" pitchFamily="50" charset="-128"/>
                    <a:cs typeface="Arial" panose="020B0604020202020204" pitchFamily="34" charset="0"/>
                  </a:rPr>
                  <a:t>氏名（役職）</a:t>
                </a:r>
                <a:endParaRPr kumimoji="1" lang="en-US" altLang="ja-JP" sz="1100" b="1" dirty="0">
                  <a:solidFill>
                    <a:srgbClr val="000000"/>
                  </a:solidFill>
                  <a:latin typeface="Meiryo UI" panose="020B0604030504040204" pitchFamily="50" charset="-128"/>
                  <a:ea typeface="Meiryo UI" panose="020B0604030504040204" pitchFamily="50" charset="-128"/>
                  <a:cs typeface="Arial" panose="020B0604020202020204" pitchFamily="34" charset="0"/>
                </a:endParaRPr>
              </a:p>
              <a:p>
                <a:pPr marL="268288" indent="-177800" fontAlgn="auto">
                  <a:spcBef>
                    <a:spcPts val="0"/>
                  </a:spcBef>
                  <a:spcAft>
                    <a:spcPts val="0"/>
                  </a:spcAft>
                  <a:buClr>
                    <a:srgbClr val="000000"/>
                  </a:buClr>
                  <a:buFont typeface="Wingdings" panose="05000000000000000000" pitchFamily="2" charset="2"/>
                  <a:buChar char="ü"/>
                </a:pPr>
                <a:r>
                  <a:rPr kumimoji="1" lang="ja-JP" altLang="en-US" sz="1100" dirty="0">
                    <a:solidFill>
                      <a:srgbClr val="000000"/>
                    </a:solidFill>
                    <a:latin typeface="Meiryo UI" panose="020B0604030504040204" pitchFamily="50" charset="-128"/>
                    <a:ea typeface="Meiryo UI" panose="020B0604030504040204" pitchFamily="50" charset="-128"/>
                    <a:cs typeface="Arial" panose="020B0604020202020204" pitchFamily="34" charset="0"/>
                  </a:rPr>
                  <a:t>役割</a:t>
                </a:r>
              </a:p>
              <a:p>
                <a:pPr marL="268288" indent="-177800" fontAlgn="auto">
                  <a:spcBef>
                    <a:spcPts val="0"/>
                  </a:spcBef>
                  <a:spcAft>
                    <a:spcPts val="0"/>
                  </a:spcAft>
                  <a:buClr>
                    <a:srgbClr val="000000"/>
                  </a:buClr>
                  <a:buFont typeface="Wingdings" panose="05000000000000000000" pitchFamily="2" charset="2"/>
                  <a:buChar char="ü"/>
                </a:pPr>
                <a:r>
                  <a:rPr kumimoji="1" lang="ja-JP" altLang="en-US" sz="1100" dirty="0">
                    <a:solidFill>
                      <a:srgbClr val="000000"/>
                    </a:solidFill>
                    <a:latin typeface="Meiryo UI" panose="020B0604030504040204" pitchFamily="50" charset="-128"/>
                    <a:ea typeface="Meiryo UI" panose="020B0604030504040204" pitchFamily="50" charset="-128"/>
                    <a:cs typeface="Arial" panose="020B0604020202020204" pitchFamily="34" charset="0"/>
                  </a:rPr>
                  <a:t>経歴等</a:t>
                </a:r>
                <a:endParaRPr kumimoji="1" lang="en-US" altLang="ja-JP" sz="1100" b="1" dirty="0">
                  <a:solidFill>
                    <a:srgbClr val="000000"/>
                  </a:solidFill>
                  <a:latin typeface="Meiryo UI" panose="020B0604030504040204" pitchFamily="50" charset="-128"/>
                  <a:ea typeface="Meiryo UI" panose="020B0604030504040204" pitchFamily="50" charset="-128"/>
                  <a:cs typeface="Arial" panose="020B0604020202020204" pitchFamily="34" charset="0"/>
                </a:endParaRPr>
              </a:p>
            </p:txBody>
          </p:sp>
        </p:grpSp>
        <p:cxnSp>
          <p:nvCxnSpPr>
            <p:cNvPr id="40" name="コネクタ: カギ線 39">
              <a:extLst>
                <a:ext uri="{FF2B5EF4-FFF2-40B4-BE49-F238E27FC236}">
                  <a16:creationId xmlns:a16="http://schemas.microsoft.com/office/drawing/2014/main" id="{9B492DCC-54EB-D0B0-D18A-ED82CC2ACF0D}"/>
                </a:ext>
              </a:extLst>
            </p:cNvPr>
            <p:cNvCxnSpPr>
              <a:cxnSpLocks/>
              <a:stCxn id="25" idx="0"/>
              <a:endCxn id="36" idx="0"/>
            </p:cNvCxnSpPr>
            <p:nvPr/>
          </p:nvCxnSpPr>
          <p:spPr>
            <a:xfrm rot="5400000" flipH="1" flipV="1">
              <a:off x="4887930" y="1150577"/>
              <a:ext cx="12700" cy="6178977"/>
            </a:xfrm>
            <a:prstGeom prst="bentConnector3">
              <a:avLst>
                <a:gd name="adj1" fmla="val 1800000"/>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3510810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9">
            <a:extLst>
              <a:ext uri="{FF2B5EF4-FFF2-40B4-BE49-F238E27FC236}">
                <a16:creationId xmlns:a16="http://schemas.microsoft.com/office/drawing/2014/main" id="{D066B3B8-E68B-4F2D-B692-362DCA06D0AC}"/>
              </a:ext>
            </a:extLst>
          </p:cNvPr>
          <p:cNvSpPr>
            <a:spLocks noGrp="1"/>
          </p:cNvSpPr>
          <p:nvPr>
            <p:ph type="title"/>
          </p:nvPr>
        </p:nvSpPr>
        <p:spPr>
          <a:xfrm>
            <a:off x="0" y="1"/>
            <a:ext cx="8543925" cy="56206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p>
            <a:r>
              <a:rPr lang="ja-JP" altLang="en-US" sz="2000" b="1" dirty="0">
                <a:latin typeface="Meiryo UI" panose="020B0604030504040204" pitchFamily="34" charset="-128"/>
                <a:ea typeface="Meiryo UI" panose="020B0604030504040204" pitchFamily="34" charset="-128"/>
              </a:rPr>
              <a:t>応募者の情報</a:t>
            </a:r>
          </a:p>
        </p:txBody>
      </p:sp>
      <p:sp>
        <p:nvSpPr>
          <p:cNvPr id="4" name="スライド番号プレースホルダー 3">
            <a:extLst>
              <a:ext uri="{FF2B5EF4-FFF2-40B4-BE49-F238E27FC236}">
                <a16:creationId xmlns:a16="http://schemas.microsoft.com/office/drawing/2014/main" id="{9D230D4F-78B6-44C0-94DC-6E103A962342}"/>
              </a:ext>
            </a:extLst>
          </p:cNvPr>
          <p:cNvSpPr>
            <a:spLocks noGrp="1"/>
          </p:cNvSpPr>
          <p:nvPr>
            <p:ph type="sldNum" sz="quarter" idx="12"/>
          </p:nvPr>
        </p:nvSpPr>
        <p:spPr/>
        <p:txBody>
          <a:bodyPr/>
          <a:lstStyle/>
          <a:p>
            <a:pPr>
              <a:defRPr/>
            </a:pPr>
            <a:fld id="{96BA3565-E867-44AF-9D39-29D41BFB608A}" type="slidenum">
              <a:rPr lang="ja-JP" altLang="en-US" smtClean="0">
                <a:latin typeface="Meiryo UI" panose="020B0604030504040204" pitchFamily="34" charset="-128"/>
                <a:ea typeface="Meiryo UI" panose="020B0604030504040204" pitchFamily="34" charset="-128"/>
              </a:rPr>
              <a:pPr>
                <a:defRPr/>
              </a:pPr>
              <a:t>1</a:t>
            </a:fld>
            <a:endParaRPr lang="ja-JP" altLang="en-US">
              <a:latin typeface="Meiryo UI" panose="020B0604030504040204" pitchFamily="34" charset="-128"/>
              <a:ea typeface="Meiryo UI" panose="020B0604030504040204" pitchFamily="34" charset="-128"/>
            </a:endParaRPr>
          </a:p>
        </p:txBody>
      </p:sp>
      <p:graphicFrame>
        <p:nvGraphicFramePr>
          <p:cNvPr id="5" name="表 4">
            <a:extLst>
              <a:ext uri="{FF2B5EF4-FFF2-40B4-BE49-F238E27FC236}">
                <a16:creationId xmlns:a16="http://schemas.microsoft.com/office/drawing/2014/main" id="{BC6062FB-9B4C-4595-AEC6-E466582B2C1C}"/>
              </a:ext>
            </a:extLst>
          </p:cNvPr>
          <p:cNvGraphicFramePr>
            <a:graphicFrameLocks noGrp="1"/>
          </p:cNvGraphicFramePr>
          <p:nvPr>
            <p:extLst>
              <p:ext uri="{D42A27DB-BD31-4B8C-83A1-F6EECF244321}">
                <p14:modId xmlns:p14="http://schemas.microsoft.com/office/powerpoint/2010/main" val="805540508"/>
              </p:ext>
            </p:extLst>
          </p:nvPr>
        </p:nvGraphicFramePr>
        <p:xfrm>
          <a:off x="681037" y="562063"/>
          <a:ext cx="8543925" cy="6183407"/>
        </p:xfrm>
        <a:graphic>
          <a:graphicData uri="http://schemas.openxmlformats.org/drawingml/2006/table">
            <a:tbl>
              <a:tblPr firstRow="1" firstCol="1" bandRow="1">
                <a:tableStyleId>{5C22544A-7EE6-4342-B048-85BDC9FD1C3A}</a:tableStyleId>
              </a:tblPr>
              <a:tblGrid>
                <a:gridCol w="2417343">
                  <a:extLst>
                    <a:ext uri="{9D8B030D-6E8A-4147-A177-3AD203B41FA5}">
                      <a16:colId xmlns:a16="http://schemas.microsoft.com/office/drawing/2014/main" val="3915567555"/>
                    </a:ext>
                  </a:extLst>
                </a:gridCol>
                <a:gridCol w="6126582">
                  <a:extLst>
                    <a:ext uri="{9D8B030D-6E8A-4147-A177-3AD203B41FA5}">
                      <a16:colId xmlns:a16="http://schemas.microsoft.com/office/drawing/2014/main" val="3934024063"/>
                    </a:ext>
                  </a:extLst>
                </a:gridCol>
              </a:tblGrid>
              <a:tr h="400683">
                <a:tc>
                  <a:txBody>
                    <a:bodyPr/>
                    <a:lstStyle/>
                    <a:p>
                      <a:pPr marL="133350" indent="-133350" algn="l">
                        <a:lnSpc>
                          <a:spcPts val="1800"/>
                        </a:lnSpc>
                        <a:spcAft>
                          <a:spcPts val="0"/>
                        </a:spcAft>
                      </a:pPr>
                      <a:r>
                        <a:rPr kumimoji="1" lang="ja-JP" altLang="en-US" sz="1400" b="0" kern="1200" dirty="0">
                          <a:solidFill>
                            <a:schemeClr val="tx1"/>
                          </a:solidFill>
                          <a:effectLst/>
                          <a:latin typeface="Meiryo UI" panose="020B0604030504040204" pitchFamily="34" charset="-128"/>
                          <a:ea typeface="Meiryo UI" panose="020B0604030504040204" pitchFamily="34" charset="-128"/>
                          <a:cs typeface="+mn-cs"/>
                        </a:rPr>
                        <a:t>本社所在地</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200" b="0" dirty="0">
                          <a:solidFill>
                            <a:schemeClr val="tx1"/>
                          </a:solidFill>
                          <a:effectLst/>
                          <a:latin typeface="Meiryo UI" panose="020B0604030504040204" pitchFamily="34" charset="-128"/>
                          <a:ea typeface="Meiryo UI" panose="020B0604030504040204" pitchFamily="34" charset="-128"/>
                        </a:rPr>
                        <a:t> </a:t>
                      </a:r>
                      <a:endParaRPr lang="ja-JP" sz="1200" b="0" dirty="0">
                        <a:solidFill>
                          <a:schemeClr val="tx1"/>
                        </a:solidFill>
                        <a:effectLst/>
                        <a:latin typeface="Meiryo UI" panose="020B0604030504040204" pitchFamily="34" charset="-128"/>
                        <a:ea typeface="Meiryo UI" panose="020B0604030504040204" pitchFamily="34"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93002910"/>
                  </a:ext>
                </a:extLst>
              </a:tr>
              <a:tr h="400683">
                <a:tc>
                  <a:txBody>
                    <a:bodyPr/>
                    <a:lstStyle/>
                    <a:p>
                      <a:pPr marL="133350" indent="-133350" algn="just">
                        <a:lnSpc>
                          <a:spcPts val="1800"/>
                        </a:lnSpc>
                        <a:spcAft>
                          <a:spcPts val="0"/>
                        </a:spcAft>
                      </a:pPr>
                      <a:r>
                        <a:rPr kumimoji="1" lang="ja-JP" altLang="en-US" sz="1400" b="0" kern="1200" dirty="0">
                          <a:solidFill>
                            <a:schemeClr val="tx1"/>
                          </a:solidFill>
                          <a:effectLst/>
                          <a:latin typeface="Meiryo UI" panose="020B0604030504040204" pitchFamily="34" charset="-128"/>
                          <a:ea typeface="Meiryo UI" panose="020B0604030504040204" pitchFamily="34" charset="-128"/>
                          <a:cs typeface="+mn-cs"/>
                        </a:rPr>
                        <a:t>設立年月日</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200" b="0" dirty="0">
                          <a:solidFill>
                            <a:schemeClr val="tx1"/>
                          </a:solidFill>
                          <a:effectLst/>
                          <a:latin typeface="Meiryo UI" panose="020B0604030504040204" pitchFamily="34" charset="-128"/>
                          <a:ea typeface="Meiryo UI" panose="020B0604030504040204" pitchFamily="34" charset="-128"/>
                        </a:rPr>
                        <a:t> </a:t>
                      </a:r>
                      <a:endParaRPr lang="ja-JP" sz="1200" b="0" dirty="0">
                        <a:solidFill>
                          <a:schemeClr val="tx1"/>
                        </a:solidFill>
                        <a:effectLst/>
                        <a:latin typeface="Meiryo UI" panose="020B0604030504040204" pitchFamily="34" charset="-128"/>
                        <a:ea typeface="Meiryo UI" panose="020B0604030504040204" pitchFamily="34"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94579390"/>
                  </a:ext>
                </a:extLst>
              </a:tr>
              <a:tr h="400683">
                <a:tc>
                  <a:txBody>
                    <a:bodyPr/>
                    <a:lstStyle/>
                    <a:p>
                      <a:pPr marL="133350" indent="-133350" algn="just">
                        <a:lnSpc>
                          <a:spcPts val="1800"/>
                        </a:lnSpc>
                        <a:spcAft>
                          <a:spcPts val="0"/>
                        </a:spcAft>
                      </a:pPr>
                      <a:r>
                        <a:rPr kumimoji="1" lang="ja-JP" altLang="en-US" sz="1400" b="0" kern="1200" dirty="0">
                          <a:solidFill>
                            <a:schemeClr val="tx1"/>
                          </a:solidFill>
                          <a:effectLst/>
                          <a:latin typeface="Meiryo UI" panose="020B0604030504040204" pitchFamily="34" charset="-128"/>
                          <a:ea typeface="Meiryo UI" panose="020B0604030504040204" pitchFamily="34" charset="-128"/>
                          <a:cs typeface="+mn-cs"/>
                        </a:rPr>
                        <a:t>資本金</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200" b="0" dirty="0">
                          <a:solidFill>
                            <a:schemeClr val="tx1"/>
                          </a:solidFill>
                          <a:effectLst/>
                          <a:latin typeface="Meiryo UI" panose="020B0604030504040204" pitchFamily="34" charset="-128"/>
                          <a:ea typeface="Meiryo UI" panose="020B0604030504040204" pitchFamily="34" charset="-128"/>
                        </a:rPr>
                        <a:t> </a:t>
                      </a:r>
                      <a:endParaRPr lang="ja-JP" sz="1200" b="0" dirty="0">
                        <a:solidFill>
                          <a:schemeClr val="tx1"/>
                        </a:solidFill>
                        <a:effectLst/>
                        <a:latin typeface="Meiryo UI" panose="020B0604030504040204" pitchFamily="34" charset="-128"/>
                        <a:ea typeface="Meiryo UI" panose="020B0604030504040204" pitchFamily="34"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90665958"/>
                  </a:ext>
                </a:extLst>
              </a:tr>
              <a:tr h="422126">
                <a:tc>
                  <a:txBody>
                    <a:bodyPr/>
                    <a:lstStyle/>
                    <a:p>
                      <a:pPr marL="133350" indent="-133350" algn="just">
                        <a:lnSpc>
                          <a:spcPts val="1800"/>
                        </a:lnSpc>
                        <a:spcAft>
                          <a:spcPts val="0"/>
                        </a:spcAft>
                      </a:pPr>
                      <a:r>
                        <a:rPr kumimoji="1" lang="ja-JP" altLang="en-US" sz="1400" b="0" kern="1200" dirty="0">
                          <a:solidFill>
                            <a:schemeClr val="tx1"/>
                          </a:solidFill>
                          <a:effectLst/>
                          <a:latin typeface="Meiryo UI" panose="020B0604030504040204" pitchFamily="34" charset="-128"/>
                          <a:ea typeface="Meiryo UI" panose="020B0604030504040204" pitchFamily="34" charset="-128"/>
                          <a:cs typeface="+mn-cs"/>
                        </a:rPr>
                        <a:t>社員数</a:t>
                      </a:r>
                      <a:endParaRPr kumimoji="1" lang="en-US" altLang="ja-JP" sz="1400" b="0" kern="1200" dirty="0">
                        <a:solidFill>
                          <a:schemeClr val="tx1"/>
                        </a:solidFill>
                        <a:effectLst/>
                        <a:latin typeface="Meiryo UI" panose="020B0604030504040204" pitchFamily="34" charset="-128"/>
                        <a:ea typeface="Meiryo UI" panose="020B0604030504040204" pitchFamily="34" charset="-128"/>
                        <a:cs typeface="+mn-cs"/>
                      </a:endParaRPr>
                    </a:p>
                    <a:p>
                      <a:pPr marL="133350" marR="0" lvl="0" indent="-133350" algn="just" defTabSz="914400" rtl="0" eaLnBrk="1" fontAlgn="auto" latinLnBrk="0" hangingPunct="1">
                        <a:lnSpc>
                          <a:spcPts val="1800"/>
                        </a:lnSpc>
                        <a:spcBef>
                          <a:spcPts val="0"/>
                        </a:spcBef>
                        <a:spcAft>
                          <a:spcPts val="0"/>
                        </a:spcAft>
                        <a:buClrTx/>
                        <a:buSzTx/>
                        <a:buFontTx/>
                        <a:buNone/>
                        <a:tabLst/>
                        <a:defRPr/>
                      </a:pPr>
                      <a:r>
                        <a:rPr kumimoji="1" lang="ja-JP" altLang="en-US" sz="1400" b="0" kern="1200" dirty="0">
                          <a:solidFill>
                            <a:schemeClr val="tx1"/>
                          </a:solidFill>
                          <a:effectLst/>
                          <a:latin typeface="Meiryo UI" panose="020B0604030504040204" pitchFamily="34" charset="-128"/>
                          <a:ea typeface="Meiryo UI" panose="020B0604030504040204" pitchFamily="34" charset="-128"/>
                          <a:cs typeface="+mn-cs"/>
                        </a:rPr>
                        <a:t>（うち、正社員数）</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200" b="0">
                          <a:solidFill>
                            <a:schemeClr val="tx1"/>
                          </a:solidFill>
                          <a:effectLst/>
                          <a:latin typeface="Meiryo UI" panose="020B0604030504040204" pitchFamily="34" charset="-128"/>
                          <a:ea typeface="Meiryo UI" panose="020B0604030504040204" pitchFamily="34" charset="-128"/>
                        </a:rPr>
                        <a:t> </a:t>
                      </a:r>
                      <a:endParaRPr lang="ja-JP" sz="1200" b="0">
                        <a:solidFill>
                          <a:schemeClr val="tx1"/>
                        </a:solidFill>
                        <a:effectLst/>
                        <a:latin typeface="Meiryo UI" panose="020B0604030504040204" pitchFamily="34" charset="-128"/>
                        <a:ea typeface="Meiryo UI" panose="020B0604030504040204" pitchFamily="34"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83423954"/>
                  </a:ext>
                </a:extLst>
              </a:tr>
              <a:tr h="293410">
                <a:tc>
                  <a:txBody>
                    <a:bodyPr/>
                    <a:lstStyle/>
                    <a:p>
                      <a:pPr marL="133350" indent="-133350" algn="just">
                        <a:lnSpc>
                          <a:spcPts val="1800"/>
                        </a:lnSpc>
                        <a:spcAft>
                          <a:spcPts val="0"/>
                        </a:spcAft>
                      </a:pPr>
                      <a:r>
                        <a:rPr kumimoji="1" lang="ja-JP" altLang="en-US" sz="1400" b="0" kern="1200" dirty="0">
                          <a:solidFill>
                            <a:schemeClr val="tx1"/>
                          </a:solidFill>
                          <a:effectLst/>
                          <a:latin typeface="Meiryo UI" panose="020B0604030504040204" pitchFamily="34" charset="-128"/>
                          <a:ea typeface="Meiryo UI" panose="020B0604030504040204" pitchFamily="34" charset="-128"/>
                          <a:cs typeface="+mn-cs"/>
                        </a:rPr>
                        <a:t>主要株主</a:t>
                      </a:r>
                      <a:endParaRPr kumimoji="1" lang="en-US" altLang="ja-JP" sz="1400" b="0" kern="1200" dirty="0">
                        <a:solidFill>
                          <a:schemeClr val="tx1"/>
                        </a:solidFill>
                        <a:effectLst/>
                        <a:latin typeface="Meiryo UI" panose="020B0604030504040204" pitchFamily="34" charset="-128"/>
                        <a:ea typeface="Meiryo UI" panose="020B0604030504040204" pitchFamily="34" charset="-128"/>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200" b="0">
                          <a:solidFill>
                            <a:schemeClr val="tx1"/>
                          </a:solidFill>
                          <a:effectLst/>
                          <a:latin typeface="Meiryo UI" panose="020B0604030504040204" pitchFamily="34" charset="-128"/>
                          <a:ea typeface="Meiryo UI" panose="020B0604030504040204" pitchFamily="34" charset="-128"/>
                        </a:rPr>
                        <a:t> </a:t>
                      </a:r>
                      <a:endParaRPr lang="ja-JP" sz="1200" b="0">
                        <a:solidFill>
                          <a:schemeClr val="tx1"/>
                        </a:solidFill>
                        <a:effectLst/>
                        <a:latin typeface="Meiryo UI" panose="020B0604030504040204" pitchFamily="34" charset="-128"/>
                        <a:ea typeface="Meiryo UI" panose="020B0604030504040204" pitchFamily="34"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03863475"/>
                  </a:ext>
                </a:extLst>
              </a:tr>
              <a:tr h="422126">
                <a:tc>
                  <a:txBody>
                    <a:bodyPr/>
                    <a:lstStyle/>
                    <a:p>
                      <a:pPr marL="0" indent="0" algn="l">
                        <a:lnSpc>
                          <a:spcPts val="1800"/>
                        </a:lnSpc>
                        <a:spcAft>
                          <a:spcPts val="0"/>
                        </a:spcAft>
                      </a:pPr>
                      <a:r>
                        <a:rPr kumimoji="1" lang="ja-JP" altLang="en-US" sz="1400" b="0" kern="1200" dirty="0">
                          <a:solidFill>
                            <a:schemeClr val="tx1"/>
                          </a:solidFill>
                          <a:effectLst/>
                          <a:latin typeface="Meiryo UI" panose="020B0604030504040204" pitchFamily="34" charset="-128"/>
                          <a:ea typeface="Meiryo UI" panose="020B0604030504040204" pitchFamily="34" charset="-128"/>
                          <a:cs typeface="+mn-cs"/>
                        </a:rPr>
                        <a:t>これまでの資金調達実績・</a:t>
                      </a:r>
                      <a:endParaRPr kumimoji="1" lang="en-US" altLang="ja-JP" sz="1400" b="0" kern="1200" dirty="0">
                        <a:solidFill>
                          <a:schemeClr val="tx1"/>
                        </a:solidFill>
                        <a:effectLst/>
                        <a:latin typeface="Meiryo UI" panose="020B0604030504040204" pitchFamily="34" charset="-128"/>
                        <a:ea typeface="Meiryo UI" panose="020B0604030504040204" pitchFamily="34" charset="-128"/>
                        <a:cs typeface="+mn-cs"/>
                      </a:endParaRPr>
                    </a:p>
                    <a:p>
                      <a:pPr marL="133350" indent="-133350" algn="l">
                        <a:lnSpc>
                          <a:spcPts val="1800"/>
                        </a:lnSpc>
                        <a:spcAft>
                          <a:spcPts val="0"/>
                        </a:spcAft>
                      </a:pPr>
                      <a:r>
                        <a:rPr kumimoji="1" lang="ja-JP" altLang="en-US" sz="1400" b="0" kern="1200" dirty="0">
                          <a:solidFill>
                            <a:schemeClr val="tx1"/>
                          </a:solidFill>
                          <a:effectLst/>
                          <a:latin typeface="Meiryo UI" panose="020B0604030504040204" pitchFamily="34" charset="-128"/>
                          <a:ea typeface="Meiryo UI" panose="020B0604030504040204" pitchFamily="34" charset="-128"/>
                          <a:cs typeface="+mn-cs"/>
                        </a:rPr>
                        <a:t>今後の資金調達見込</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endParaRPr lang="ja-JP" sz="1200" b="0" dirty="0">
                        <a:solidFill>
                          <a:schemeClr val="tx1"/>
                        </a:solidFill>
                        <a:effectLst/>
                        <a:latin typeface="Meiryo UI" panose="020B0604030504040204" pitchFamily="34" charset="-128"/>
                        <a:ea typeface="Meiryo UI" panose="020B0604030504040204" pitchFamily="34"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67710060"/>
                  </a:ext>
                </a:extLst>
              </a:tr>
              <a:tr h="422126">
                <a:tc>
                  <a:txBody>
                    <a:bodyPr/>
                    <a:lstStyle/>
                    <a:p>
                      <a:pPr marL="133350" indent="-133350" algn="l">
                        <a:lnSpc>
                          <a:spcPts val="1800"/>
                        </a:lnSpc>
                        <a:spcAft>
                          <a:spcPts val="0"/>
                        </a:spcAft>
                      </a:pPr>
                      <a:r>
                        <a:rPr kumimoji="1" lang="ja-JP" altLang="en-US" sz="1400" b="0" kern="1200" dirty="0">
                          <a:solidFill>
                            <a:schemeClr val="tx1"/>
                          </a:solidFill>
                          <a:effectLst/>
                          <a:latin typeface="Meiryo UI" panose="020B0604030504040204" pitchFamily="34" charset="-128"/>
                          <a:ea typeface="Meiryo UI" panose="020B0604030504040204" pitchFamily="34" charset="-128"/>
                          <a:cs typeface="+mn-cs"/>
                        </a:rPr>
                        <a:t>貴社を特徴づける</a:t>
                      </a:r>
                      <a:endParaRPr kumimoji="1" lang="en-US" altLang="ja-JP" sz="1400" b="0" kern="1200" dirty="0">
                        <a:solidFill>
                          <a:schemeClr val="tx1"/>
                        </a:solidFill>
                        <a:effectLst/>
                        <a:latin typeface="Meiryo UI" panose="020B0604030504040204" pitchFamily="34" charset="-128"/>
                        <a:ea typeface="Meiryo UI" panose="020B0604030504040204" pitchFamily="34" charset="-128"/>
                        <a:cs typeface="+mn-cs"/>
                      </a:endParaRPr>
                    </a:p>
                    <a:p>
                      <a:pPr marL="133350" indent="-133350" algn="l">
                        <a:lnSpc>
                          <a:spcPts val="1800"/>
                        </a:lnSpc>
                        <a:spcAft>
                          <a:spcPts val="0"/>
                        </a:spcAft>
                      </a:pPr>
                      <a:r>
                        <a:rPr kumimoji="1" lang="ja-JP" altLang="en-US" sz="1400" b="0" kern="1200" dirty="0">
                          <a:solidFill>
                            <a:schemeClr val="tx1"/>
                          </a:solidFill>
                          <a:effectLst/>
                          <a:latin typeface="Meiryo UI" panose="020B0604030504040204" pitchFamily="34" charset="-128"/>
                          <a:ea typeface="Meiryo UI" panose="020B0604030504040204" pitchFamily="34" charset="-128"/>
                          <a:cs typeface="+mn-cs"/>
                        </a:rPr>
                        <a:t>サービス・事業</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200" b="0" dirty="0">
                          <a:solidFill>
                            <a:schemeClr val="tx1"/>
                          </a:solidFill>
                          <a:effectLst/>
                          <a:latin typeface="Meiryo UI" panose="020B0604030504040204" pitchFamily="34" charset="-128"/>
                          <a:ea typeface="Meiryo UI" panose="020B0604030504040204" pitchFamily="34" charset="-128"/>
                        </a:rPr>
                        <a:t> </a:t>
                      </a:r>
                      <a:endParaRPr lang="ja-JP" sz="1200" b="0" dirty="0">
                        <a:solidFill>
                          <a:schemeClr val="tx1"/>
                        </a:solidFill>
                        <a:effectLst/>
                        <a:latin typeface="Meiryo UI" panose="020B0604030504040204" pitchFamily="34" charset="-128"/>
                        <a:ea typeface="Meiryo UI" panose="020B0604030504040204" pitchFamily="34"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58326476"/>
                  </a:ext>
                </a:extLst>
              </a:tr>
              <a:tr h="400683">
                <a:tc>
                  <a:txBody>
                    <a:bodyPr/>
                    <a:lstStyle/>
                    <a:p>
                      <a:pPr marL="133350" indent="-133350" algn="just">
                        <a:lnSpc>
                          <a:spcPts val="1800"/>
                        </a:lnSpc>
                        <a:spcAft>
                          <a:spcPts val="0"/>
                        </a:spcAft>
                      </a:pPr>
                      <a:r>
                        <a:rPr kumimoji="1" lang="ja-JP" altLang="en-US" sz="1400" b="0" kern="1200" dirty="0">
                          <a:solidFill>
                            <a:schemeClr val="tx1"/>
                          </a:solidFill>
                          <a:effectLst/>
                          <a:latin typeface="Meiryo UI" panose="020B0604030504040204" pitchFamily="34" charset="-128"/>
                          <a:ea typeface="Meiryo UI" panose="020B0604030504040204" pitchFamily="34" charset="-128"/>
                          <a:cs typeface="+mn-cs"/>
                        </a:rPr>
                        <a:t>ホームページ</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200" b="0" dirty="0">
                          <a:solidFill>
                            <a:schemeClr val="tx1"/>
                          </a:solidFill>
                          <a:effectLst/>
                          <a:latin typeface="Meiryo UI" panose="020B0604030504040204" pitchFamily="34" charset="-128"/>
                          <a:ea typeface="Meiryo UI" panose="020B0604030504040204" pitchFamily="34" charset="-128"/>
                        </a:rPr>
                        <a:t> </a:t>
                      </a:r>
                      <a:endParaRPr lang="ja-JP" sz="1200" b="0" dirty="0">
                        <a:solidFill>
                          <a:schemeClr val="tx1"/>
                        </a:solidFill>
                        <a:effectLst/>
                        <a:latin typeface="Meiryo UI" panose="020B0604030504040204" pitchFamily="34" charset="-128"/>
                        <a:ea typeface="Meiryo UI" panose="020B0604030504040204" pitchFamily="34"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49171570"/>
                  </a:ext>
                </a:extLst>
              </a:tr>
              <a:tr h="400683">
                <a:tc>
                  <a:txBody>
                    <a:bodyPr/>
                    <a:lstStyle/>
                    <a:p>
                      <a:pPr marL="133350" indent="-133350" algn="just">
                        <a:lnSpc>
                          <a:spcPts val="1800"/>
                        </a:lnSpc>
                        <a:spcAft>
                          <a:spcPts val="0"/>
                        </a:spcAft>
                      </a:pPr>
                      <a:r>
                        <a:rPr kumimoji="1" lang="ja-JP" altLang="en-US" sz="1400" b="0" kern="1200" dirty="0">
                          <a:solidFill>
                            <a:schemeClr val="tx1"/>
                          </a:solidFill>
                          <a:effectLst/>
                          <a:latin typeface="Meiryo UI" panose="020B0604030504040204" pitchFamily="34" charset="-128"/>
                          <a:ea typeface="Meiryo UI" panose="020B0604030504040204" pitchFamily="34" charset="-128"/>
                          <a:cs typeface="+mn-cs"/>
                        </a:rPr>
                        <a:t>代表者略歴</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endParaRPr lang="ja-JP" sz="1200" b="0">
                        <a:solidFill>
                          <a:schemeClr val="tx1"/>
                        </a:solidFill>
                        <a:effectLst/>
                        <a:latin typeface="Meiryo UI" panose="020B0604030504040204" pitchFamily="34" charset="-128"/>
                        <a:ea typeface="Meiryo UI" panose="020B0604030504040204" pitchFamily="34"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60588125"/>
                  </a:ext>
                </a:extLst>
              </a:tr>
              <a:tr h="1299285">
                <a:tc>
                  <a:txBody>
                    <a:bodyPr/>
                    <a:lstStyle/>
                    <a:p>
                      <a:pPr marL="133350" indent="-133350" algn="just">
                        <a:lnSpc>
                          <a:spcPts val="1800"/>
                        </a:lnSpc>
                        <a:spcAft>
                          <a:spcPts val="0"/>
                        </a:spcAft>
                      </a:pPr>
                      <a:r>
                        <a:rPr kumimoji="1" lang="ja-JP" altLang="en-US" sz="1400" b="0" kern="1200" dirty="0">
                          <a:solidFill>
                            <a:schemeClr val="tx1"/>
                          </a:solidFill>
                          <a:effectLst/>
                          <a:latin typeface="Meiryo UI" panose="020B0604030504040204" pitchFamily="34" charset="-128"/>
                          <a:ea typeface="Meiryo UI" panose="020B0604030504040204" pitchFamily="34" charset="-128"/>
                          <a:cs typeface="+mn-cs"/>
                        </a:rPr>
                        <a:t>組織図</a:t>
                      </a:r>
                      <a:endParaRPr kumimoji="1" lang="en-US" altLang="ja-JP" sz="1400" b="0" kern="1200" dirty="0">
                        <a:solidFill>
                          <a:schemeClr val="tx1"/>
                        </a:solidFill>
                        <a:effectLst/>
                        <a:latin typeface="Meiryo UI" panose="020B0604030504040204" pitchFamily="34" charset="-128"/>
                        <a:ea typeface="Meiryo UI" panose="020B0604030504040204" pitchFamily="34" charset="-128"/>
                        <a:cs typeface="+mn-cs"/>
                      </a:endParaRPr>
                    </a:p>
                    <a:p>
                      <a:pPr marL="133350" indent="-133350" algn="just">
                        <a:lnSpc>
                          <a:spcPts val="1800"/>
                        </a:lnSpc>
                        <a:spcAft>
                          <a:spcPts val="0"/>
                        </a:spcAft>
                      </a:pPr>
                      <a:endParaRPr kumimoji="1" lang="en-US" altLang="ja-JP" sz="1400" b="0" kern="1200" dirty="0">
                        <a:solidFill>
                          <a:schemeClr val="tx1"/>
                        </a:solidFill>
                        <a:effectLst/>
                        <a:latin typeface="Meiryo UI" panose="020B0604030504040204" pitchFamily="34" charset="-128"/>
                        <a:ea typeface="Meiryo UI" panose="020B0604030504040204" pitchFamily="34" charset="-128"/>
                        <a:cs typeface="+mn-cs"/>
                      </a:endParaRPr>
                    </a:p>
                    <a:p>
                      <a:pPr marL="133350" indent="-133350" algn="just">
                        <a:lnSpc>
                          <a:spcPts val="1800"/>
                        </a:lnSpc>
                        <a:spcAft>
                          <a:spcPts val="0"/>
                        </a:spcAft>
                      </a:pPr>
                      <a:endParaRPr kumimoji="1" lang="en-US" altLang="ja-JP" sz="1400" b="0" kern="1200" dirty="0">
                        <a:solidFill>
                          <a:schemeClr val="tx1"/>
                        </a:solidFill>
                        <a:effectLst/>
                        <a:latin typeface="Meiryo UI" panose="020B0604030504040204" pitchFamily="34" charset="-128"/>
                        <a:ea typeface="Meiryo UI" panose="020B0604030504040204" pitchFamily="34" charset="-128"/>
                        <a:cs typeface="+mn-cs"/>
                      </a:endParaRPr>
                    </a:p>
                    <a:p>
                      <a:pPr marL="133350" indent="-133350" algn="just">
                        <a:lnSpc>
                          <a:spcPts val="1800"/>
                        </a:lnSpc>
                        <a:spcAft>
                          <a:spcPts val="0"/>
                        </a:spcAft>
                      </a:pPr>
                      <a:endParaRPr kumimoji="1" lang="en-US" altLang="ja-JP" sz="1400" b="0" kern="1200" dirty="0">
                        <a:solidFill>
                          <a:schemeClr val="tx1"/>
                        </a:solidFill>
                        <a:effectLst/>
                        <a:latin typeface="Meiryo UI" panose="020B0604030504040204" pitchFamily="34" charset="-128"/>
                        <a:ea typeface="Meiryo UI" panose="020B0604030504040204" pitchFamily="34" charset="-128"/>
                        <a:cs typeface="+mn-cs"/>
                      </a:endParaRPr>
                    </a:p>
                    <a:p>
                      <a:pPr marL="133350" indent="-133350" algn="just">
                        <a:lnSpc>
                          <a:spcPts val="1800"/>
                        </a:lnSpc>
                        <a:spcAft>
                          <a:spcPts val="0"/>
                        </a:spcAft>
                      </a:pPr>
                      <a:endParaRPr kumimoji="1" lang="ja-JP" altLang="en-US" sz="1400" b="0" kern="1200" dirty="0">
                        <a:solidFill>
                          <a:schemeClr val="tx1"/>
                        </a:solidFill>
                        <a:effectLst/>
                        <a:latin typeface="Meiryo UI" panose="020B0604030504040204" pitchFamily="34" charset="-128"/>
                        <a:ea typeface="Meiryo UI" panose="020B0604030504040204" pitchFamily="34" charset="-128"/>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endParaRPr lang="ja-JP" sz="1200" b="0" dirty="0">
                        <a:solidFill>
                          <a:schemeClr val="tx1"/>
                        </a:solidFill>
                        <a:effectLst/>
                        <a:latin typeface="Meiryo UI" panose="020B0604030504040204" pitchFamily="34" charset="-128"/>
                        <a:ea typeface="Meiryo UI" panose="020B0604030504040204" pitchFamily="34"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99291549"/>
                  </a:ext>
                </a:extLst>
              </a:tr>
              <a:tr h="688904">
                <a:tc>
                  <a:txBody>
                    <a:bodyPr/>
                    <a:lstStyle/>
                    <a:p>
                      <a:pPr marL="0" indent="0" algn="just">
                        <a:lnSpc>
                          <a:spcPts val="1800"/>
                        </a:lnSpc>
                        <a:spcAft>
                          <a:spcPts val="0"/>
                        </a:spcAft>
                      </a:pPr>
                      <a:r>
                        <a:rPr kumimoji="1" lang="ja-JP" altLang="en-US" sz="1400" b="0" kern="1200" dirty="0">
                          <a:solidFill>
                            <a:schemeClr val="tx1"/>
                          </a:solidFill>
                          <a:effectLst/>
                          <a:latin typeface="Meiryo UI" panose="020B0604030504040204" pitchFamily="34" charset="-128"/>
                          <a:ea typeface="Meiryo UI" panose="020B0604030504040204" pitchFamily="34" charset="-128"/>
                          <a:cs typeface="+mn-cs"/>
                        </a:rPr>
                        <a:t>東京都からのスタートアップ向け支援を受けた実績</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endParaRPr lang="ja-JP" sz="1200" b="0" dirty="0">
                        <a:solidFill>
                          <a:schemeClr val="tx1"/>
                        </a:solidFill>
                        <a:effectLst/>
                        <a:latin typeface="Meiryo UI" panose="020B0604030504040204" pitchFamily="34" charset="-128"/>
                        <a:ea typeface="Meiryo UI" panose="020B0604030504040204" pitchFamily="34"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224684316"/>
                  </a:ext>
                </a:extLst>
              </a:tr>
              <a:tr h="592325">
                <a:tc>
                  <a:txBody>
                    <a:bodyPr/>
                    <a:lstStyle/>
                    <a:p>
                      <a:pPr marL="0" indent="0" algn="just">
                        <a:lnSpc>
                          <a:spcPts val="1800"/>
                        </a:lnSpc>
                        <a:spcAft>
                          <a:spcPts val="0"/>
                        </a:spcAft>
                      </a:pPr>
                      <a:r>
                        <a:rPr kumimoji="1" lang="ja-JP" altLang="en-US" sz="1400" b="0" kern="1200" dirty="0">
                          <a:solidFill>
                            <a:schemeClr val="tx1"/>
                          </a:solidFill>
                          <a:effectLst/>
                          <a:latin typeface="Meiryo UI" panose="020B0604030504040204" pitchFamily="34" charset="-128"/>
                          <a:ea typeface="Meiryo UI" panose="020B0604030504040204" pitchFamily="34" charset="-128"/>
                          <a:cs typeface="+mn-cs"/>
                        </a:rPr>
                        <a:t>協働したい協働促進サポーター</a:t>
                      </a:r>
                      <a:r>
                        <a:rPr kumimoji="1" lang="en-US" altLang="ja-JP" sz="900" b="0" kern="1200" dirty="0">
                          <a:solidFill>
                            <a:schemeClr val="tx1"/>
                          </a:solidFill>
                          <a:effectLst/>
                          <a:latin typeface="Meiryo UI" panose="020B0604030504040204" pitchFamily="34" charset="-128"/>
                          <a:ea typeface="Meiryo UI" panose="020B0604030504040204" pitchFamily="34" charset="-128"/>
                          <a:cs typeface="+mn-cs"/>
                        </a:rPr>
                        <a:t>※</a:t>
                      </a:r>
                      <a:r>
                        <a:rPr kumimoji="1" lang="ja-JP" altLang="en-US" sz="900" b="0" kern="1200" dirty="0">
                          <a:solidFill>
                            <a:schemeClr val="tx1"/>
                          </a:solidFill>
                          <a:effectLst/>
                          <a:latin typeface="Meiryo UI" panose="020B0604030504040204" pitchFamily="34" charset="-128"/>
                          <a:ea typeface="Meiryo UI" panose="020B0604030504040204" pitchFamily="34" charset="-128"/>
                          <a:cs typeface="+mn-cs"/>
                        </a:rPr>
                        <a:t>必ずしも協働が約束されるものではございません</a:t>
                      </a:r>
                      <a:endParaRPr kumimoji="1" lang="ja-JP" altLang="en-US" sz="1400" b="0" kern="1200" dirty="0">
                        <a:solidFill>
                          <a:schemeClr val="tx1"/>
                        </a:solidFill>
                        <a:effectLst/>
                        <a:latin typeface="Meiryo UI" panose="020B0604030504040204" pitchFamily="34" charset="-128"/>
                        <a:ea typeface="Meiryo UI" panose="020B0604030504040204" pitchFamily="34" charset="-128"/>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endParaRPr lang="ja-JP" sz="1200" b="0" dirty="0">
                        <a:solidFill>
                          <a:schemeClr val="tx1"/>
                        </a:solidFill>
                        <a:effectLst/>
                        <a:latin typeface="Meiryo UI" panose="020B0604030504040204" pitchFamily="34" charset="-128"/>
                        <a:ea typeface="Meiryo UI" panose="020B0604030504040204" pitchFamily="34"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68862515"/>
                  </a:ext>
                </a:extLst>
              </a:tr>
            </a:tbl>
          </a:graphicData>
        </a:graphic>
      </p:graphicFrame>
    </p:spTree>
    <p:extLst>
      <p:ext uri="{BB962C8B-B14F-4D97-AF65-F5344CB8AC3E}">
        <p14:creationId xmlns:p14="http://schemas.microsoft.com/office/powerpoint/2010/main" val="9969309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172B0C2-7B31-E04F-8E1F-1220866E3E95}"/>
              </a:ext>
            </a:extLst>
          </p:cNvPr>
          <p:cNvSpPr>
            <a:spLocks noGrp="1"/>
          </p:cNvSpPr>
          <p:nvPr>
            <p:ph type="title"/>
          </p:nvPr>
        </p:nvSpPr>
        <p:spPr/>
        <p:txBody>
          <a:bodyPr/>
          <a:lstStyle/>
          <a:p>
            <a:r>
              <a:rPr lang="ja-JP" altLang="en-US" sz="2000" b="1" dirty="0">
                <a:latin typeface="Meiryo UI" panose="020B0604030504040204" pitchFamily="34" charset="-128"/>
                <a:ea typeface="Meiryo UI" panose="020B0604030504040204" pitchFamily="34" charset="-128"/>
              </a:rPr>
              <a:t>応募者</a:t>
            </a:r>
            <a:r>
              <a:rPr kumimoji="1" lang="ja-JP" altLang="en-US" sz="2000" b="1" dirty="0">
                <a:latin typeface="Meiryo UI" panose="020B0604030504040204" pitchFamily="34" charset="-128"/>
                <a:ea typeface="Meiryo UI" panose="020B0604030504040204" pitchFamily="34" charset="-128"/>
              </a:rPr>
              <a:t>のミッション①（ミッション概要・背景・戦略）</a:t>
            </a:r>
          </a:p>
        </p:txBody>
      </p:sp>
      <p:sp>
        <p:nvSpPr>
          <p:cNvPr id="4" name="スライド番号プレースホルダー 3">
            <a:extLst>
              <a:ext uri="{FF2B5EF4-FFF2-40B4-BE49-F238E27FC236}">
                <a16:creationId xmlns:a16="http://schemas.microsoft.com/office/drawing/2014/main" id="{75C73E72-1F14-664D-BF7F-846E91307D74}"/>
              </a:ext>
            </a:extLst>
          </p:cNvPr>
          <p:cNvSpPr>
            <a:spLocks noGrp="1"/>
          </p:cNvSpPr>
          <p:nvPr>
            <p:ph type="sldNum" sz="quarter" idx="12"/>
          </p:nvPr>
        </p:nvSpPr>
        <p:spPr/>
        <p:txBody>
          <a:bodyPr/>
          <a:lstStyle/>
          <a:p>
            <a:pPr>
              <a:defRPr/>
            </a:pPr>
            <a:fld id="{96BA3565-E867-44AF-9D39-29D41BFB608A}" type="slidenum">
              <a:rPr lang="ja-JP" altLang="en-US" smtClean="0"/>
              <a:pPr>
                <a:defRPr/>
              </a:pPr>
              <a:t>2</a:t>
            </a:fld>
            <a:endParaRPr lang="ja-JP" altLang="en-US"/>
          </a:p>
        </p:txBody>
      </p:sp>
      <p:sp>
        <p:nvSpPr>
          <p:cNvPr id="7" name="コンテンツ プレースホルダー 2">
            <a:extLst>
              <a:ext uri="{FF2B5EF4-FFF2-40B4-BE49-F238E27FC236}">
                <a16:creationId xmlns:a16="http://schemas.microsoft.com/office/drawing/2014/main" id="{9CCE74EB-08AB-F649-99BE-4FD32D15F8F6}"/>
              </a:ext>
            </a:extLst>
          </p:cNvPr>
          <p:cNvSpPr txBox="1">
            <a:spLocks/>
          </p:cNvSpPr>
          <p:nvPr/>
        </p:nvSpPr>
        <p:spPr bwMode="auto">
          <a:xfrm>
            <a:off x="404544" y="562061"/>
            <a:ext cx="9096912" cy="593081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228600" indent="-228600" algn="l" rtl="0" fontAlgn="base">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defTabSz="914400" eaLnBrk="1" hangingPunct="1">
              <a:lnSpc>
                <a:spcPct val="100000"/>
              </a:lnSpc>
              <a:spcBef>
                <a:spcPts val="600"/>
              </a:spcBef>
              <a:buFont typeface="Wingdings" panose="05000000000000000000" pitchFamily="2" charset="2"/>
              <a:buChar char="n"/>
            </a:pPr>
            <a:r>
              <a:rPr lang="ja-JP" altLang="en-US" sz="1800" dirty="0">
                <a:solidFill>
                  <a:srgbClr val="FF0000"/>
                </a:solidFill>
                <a:latin typeface="Meiryo UI"/>
                <a:ea typeface="Meiryo UI"/>
              </a:rPr>
              <a:t>企業のミッションを記載してください。また、そのミッションを策定した背景・理由、及び、ミッションに応じた戦略を記載してください。</a:t>
            </a:r>
            <a:endParaRPr lang="en-US" altLang="ja-JP" sz="1800" dirty="0">
              <a:solidFill>
                <a:srgbClr val="FF0000"/>
              </a:solidFill>
              <a:latin typeface="Meiryo UI"/>
              <a:ea typeface="Meiryo UI"/>
            </a:endParaRPr>
          </a:p>
          <a:p>
            <a:pPr marL="0" indent="0" defTabSz="914400" eaLnBrk="1" hangingPunct="1">
              <a:lnSpc>
                <a:spcPct val="100000"/>
              </a:lnSpc>
              <a:spcBef>
                <a:spcPts val="600"/>
              </a:spcBef>
              <a:buNone/>
            </a:pPr>
            <a:r>
              <a:rPr lang="ja-JP" altLang="en-US" sz="1400" u="sng" dirty="0">
                <a:latin typeface="Meiryo UI"/>
                <a:ea typeface="Meiryo UI"/>
              </a:rPr>
              <a:t>企業ミッション</a:t>
            </a:r>
            <a:endParaRPr lang="en-US" altLang="ja-JP" sz="1400" u="sng" dirty="0">
              <a:latin typeface="Meiryo UI"/>
              <a:ea typeface="Meiryo UI"/>
            </a:endParaRPr>
          </a:p>
          <a:p>
            <a:pPr defTabSz="914400" eaLnBrk="1" hangingPunct="1">
              <a:lnSpc>
                <a:spcPct val="100000"/>
              </a:lnSpc>
              <a:spcBef>
                <a:spcPts val="600"/>
              </a:spcBef>
            </a:pPr>
            <a:r>
              <a:rPr lang="ja-JP" altLang="en-US" sz="1400" dirty="0">
                <a:latin typeface="Meiryo UI"/>
                <a:ea typeface="Meiryo UI"/>
              </a:rPr>
              <a:t>「○○によって○○な世の中を作る」</a:t>
            </a:r>
            <a:endParaRPr lang="en-US" altLang="ja-JP" sz="1400" dirty="0">
              <a:latin typeface="Meiryo UI"/>
              <a:ea typeface="Meiryo UI"/>
            </a:endParaRPr>
          </a:p>
          <a:p>
            <a:pPr marL="0" indent="0" defTabSz="914400" eaLnBrk="1" hangingPunct="1">
              <a:lnSpc>
                <a:spcPct val="100000"/>
              </a:lnSpc>
              <a:spcBef>
                <a:spcPts val="600"/>
              </a:spcBef>
              <a:buNone/>
            </a:pPr>
            <a:r>
              <a:rPr lang="ja-JP" altLang="en-US" sz="1400" u="sng" dirty="0">
                <a:latin typeface="Meiryo UI"/>
                <a:ea typeface="Meiryo UI"/>
              </a:rPr>
              <a:t>背景</a:t>
            </a:r>
            <a:endParaRPr lang="en-US" altLang="ja-JP" sz="1400" u="sng" dirty="0">
              <a:latin typeface="Meiryo UI"/>
              <a:ea typeface="Meiryo UI"/>
            </a:endParaRPr>
          </a:p>
          <a:p>
            <a:pPr defTabSz="914400" eaLnBrk="1" hangingPunct="1">
              <a:lnSpc>
                <a:spcPct val="100000"/>
              </a:lnSpc>
              <a:spcBef>
                <a:spcPts val="600"/>
              </a:spcBef>
            </a:pPr>
            <a:r>
              <a:rPr lang="ja-JP" altLang="en-US" sz="1400" dirty="0">
                <a:latin typeface="Meiryo UI"/>
                <a:ea typeface="Meiryo UI"/>
              </a:rPr>
              <a:t>創業者である○○は、学生時代に○○をしていた経験から○○に対して課題意識を抱いていた。当該経験をきっかけに、機械操作が得意ではない方々に向けたデバイスを開発することで、情報格差をなくすことを目指し創業。</a:t>
            </a:r>
            <a:endParaRPr lang="en-US" altLang="ja-JP" sz="1400" dirty="0">
              <a:latin typeface="Meiryo UI"/>
              <a:ea typeface="Meiryo UI"/>
            </a:endParaRPr>
          </a:p>
          <a:p>
            <a:pPr marL="0" indent="0" defTabSz="914400" eaLnBrk="1" hangingPunct="1">
              <a:lnSpc>
                <a:spcPct val="100000"/>
              </a:lnSpc>
              <a:spcBef>
                <a:spcPts val="600"/>
              </a:spcBef>
              <a:buNone/>
            </a:pPr>
            <a:r>
              <a:rPr lang="ja-JP" altLang="en-US" sz="1400" u="sng" dirty="0">
                <a:latin typeface="Meiryo UI"/>
                <a:ea typeface="Meiryo UI"/>
              </a:rPr>
              <a:t>戦略</a:t>
            </a:r>
            <a:endParaRPr lang="en-US" altLang="ja-JP" sz="1400" u="sng" dirty="0">
              <a:latin typeface="Meiryo UI"/>
              <a:ea typeface="Meiryo UI"/>
            </a:endParaRPr>
          </a:p>
          <a:p>
            <a:pPr defTabSz="914400" eaLnBrk="1" hangingPunct="1">
              <a:lnSpc>
                <a:spcPct val="100000"/>
              </a:lnSpc>
              <a:spcBef>
                <a:spcPts val="600"/>
              </a:spcBef>
            </a:pPr>
            <a:r>
              <a:rPr lang="ja-JP" altLang="en-US" sz="1400" dirty="0">
                <a:latin typeface="Meiryo UI"/>
                <a:ea typeface="Meiryo UI"/>
              </a:rPr>
              <a:t>企業ミッションを達成するためにローンチした○○を○○年までに国内で○○億円までの売り上げた後に、 ○○年までに○○国や○○国において○○ドルの売り上げを目指す。</a:t>
            </a:r>
          </a:p>
        </p:txBody>
      </p:sp>
    </p:spTree>
    <p:extLst>
      <p:ext uri="{BB962C8B-B14F-4D97-AF65-F5344CB8AC3E}">
        <p14:creationId xmlns:p14="http://schemas.microsoft.com/office/powerpoint/2010/main" val="27611947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1DB0F5B-F403-49D6-8545-946076C48085}"/>
              </a:ext>
            </a:extLst>
          </p:cNvPr>
          <p:cNvSpPr>
            <a:spLocks noGrp="1"/>
          </p:cNvSpPr>
          <p:nvPr>
            <p:ph type="title"/>
          </p:nvPr>
        </p:nvSpPr>
        <p:spPr>
          <a:xfrm>
            <a:off x="0" y="1"/>
            <a:ext cx="9906000" cy="56206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p>
            <a:r>
              <a:rPr lang="ja-JP" altLang="en-US" sz="2000" b="1" dirty="0">
                <a:latin typeface="Meiryo UI" panose="020B0604030504040204" pitchFamily="34" charset="-128"/>
                <a:ea typeface="Meiryo UI" panose="020B0604030504040204" pitchFamily="34" charset="-128"/>
              </a:rPr>
              <a:t>応募者のミッション②（ミッションに従った協働プロジェクトを通じて実現する社会変革等）</a:t>
            </a:r>
          </a:p>
        </p:txBody>
      </p:sp>
      <p:sp>
        <p:nvSpPr>
          <p:cNvPr id="4" name="スライド番号プレースホルダー 3">
            <a:extLst>
              <a:ext uri="{FF2B5EF4-FFF2-40B4-BE49-F238E27FC236}">
                <a16:creationId xmlns:a16="http://schemas.microsoft.com/office/drawing/2014/main" id="{CEBCA06D-4880-4A48-8E35-7E91C457FBEF}"/>
              </a:ext>
            </a:extLst>
          </p:cNvPr>
          <p:cNvSpPr>
            <a:spLocks noGrp="1"/>
          </p:cNvSpPr>
          <p:nvPr>
            <p:ph type="sldNum" sz="quarter" idx="12"/>
          </p:nvPr>
        </p:nvSpPr>
        <p:spPr/>
        <p:txBody>
          <a:bodyPr/>
          <a:lstStyle/>
          <a:p>
            <a:pPr>
              <a:defRPr/>
            </a:pPr>
            <a:fld id="{96BA3565-E867-44AF-9D39-29D41BFB608A}" type="slidenum">
              <a:rPr lang="ja-JP" altLang="en-US" smtClean="0">
                <a:latin typeface="Meiryo UI" panose="020B0604030504040204" pitchFamily="34" charset="-128"/>
                <a:ea typeface="Meiryo UI" panose="020B0604030504040204" pitchFamily="34" charset="-128"/>
              </a:rPr>
              <a:pPr>
                <a:defRPr/>
              </a:pPr>
              <a:t>3</a:t>
            </a:fld>
            <a:endParaRPr lang="ja-JP" altLang="en-US">
              <a:latin typeface="Meiryo UI" panose="020B0604030504040204" pitchFamily="34" charset="-128"/>
              <a:ea typeface="Meiryo UI" panose="020B0604030504040204" pitchFamily="34" charset="-128"/>
            </a:endParaRPr>
          </a:p>
        </p:txBody>
      </p:sp>
      <p:sp>
        <p:nvSpPr>
          <p:cNvPr id="8" name="コンテンツ プレースホルダー 2">
            <a:extLst>
              <a:ext uri="{FF2B5EF4-FFF2-40B4-BE49-F238E27FC236}">
                <a16:creationId xmlns:a16="http://schemas.microsoft.com/office/drawing/2014/main" id="{E504BF96-9791-47A1-9825-31BDF7E0C682}"/>
              </a:ext>
            </a:extLst>
          </p:cNvPr>
          <p:cNvSpPr txBox="1">
            <a:spLocks/>
          </p:cNvSpPr>
          <p:nvPr/>
        </p:nvSpPr>
        <p:spPr bwMode="auto">
          <a:xfrm>
            <a:off x="388788" y="676585"/>
            <a:ext cx="9227823" cy="681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nSpc>
                <a:spcPct val="90000"/>
              </a:lnSpc>
              <a:spcBef>
                <a:spcPts val="1000"/>
              </a:spcBef>
              <a:buFont typeface="Arial" panose="020B0604020202020204" pitchFamily="34" charset="0"/>
              <a:buChar char="•"/>
              <a:defRPr kumimoji="1" sz="1800">
                <a:solidFill>
                  <a:srgbClr val="FF0000"/>
                </a:solidFill>
                <a:latin typeface="+mn-lt"/>
              </a:defRPr>
            </a:lvl1pPr>
            <a:lvl2pPr marL="685800" indent="-228600">
              <a:lnSpc>
                <a:spcPct val="90000"/>
              </a:lnSpc>
              <a:spcBef>
                <a:spcPts val="500"/>
              </a:spcBef>
              <a:buFont typeface="Arial" panose="020B0604020202020204" pitchFamily="34" charset="0"/>
              <a:buChar char="•"/>
              <a:defRPr kumimoji="1" sz="2400">
                <a:latin typeface="+mn-lt"/>
              </a:defRPr>
            </a:lvl2pPr>
            <a:lvl3pPr marL="1143000" indent="-228600">
              <a:lnSpc>
                <a:spcPct val="90000"/>
              </a:lnSpc>
              <a:spcBef>
                <a:spcPts val="500"/>
              </a:spcBef>
              <a:buFont typeface="Arial" panose="020B0604020202020204" pitchFamily="34" charset="0"/>
              <a:buChar char="•"/>
              <a:defRPr kumimoji="1" sz="2000">
                <a:latin typeface="+mn-lt"/>
              </a:defRPr>
            </a:lvl3pPr>
            <a:lvl4pPr marL="1600200" indent="-228600">
              <a:lnSpc>
                <a:spcPct val="90000"/>
              </a:lnSpc>
              <a:spcBef>
                <a:spcPts val="500"/>
              </a:spcBef>
              <a:buFont typeface="Arial" panose="020B0604020202020204" pitchFamily="34" charset="0"/>
              <a:buChar char="•"/>
              <a:defRPr kumimoji="1">
                <a:latin typeface="+mn-lt"/>
              </a:defRPr>
            </a:lvl4pPr>
            <a:lvl5pPr marL="2057400" indent="-228600">
              <a:lnSpc>
                <a:spcPct val="90000"/>
              </a:lnSpc>
              <a:spcBef>
                <a:spcPts val="500"/>
              </a:spcBef>
              <a:buFont typeface="Arial" panose="020B0604020202020204" pitchFamily="34" charset="0"/>
              <a:buChar char="•"/>
              <a:defRPr kumimoji="1">
                <a:latin typeface="+mn-lt"/>
              </a:defRPr>
            </a:lvl5pPr>
            <a:lvl6pPr marL="2514600" indent="-228600">
              <a:lnSpc>
                <a:spcPct val="90000"/>
              </a:lnSpc>
              <a:spcBef>
                <a:spcPts val="500"/>
              </a:spcBef>
              <a:buFont typeface="Arial" panose="020B0604020202020204" pitchFamily="34" charset="0"/>
              <a:buChar char="•"/>
              <a:defRPr kumimoji="1" sz="1800">
                <a:latin typeface="+mn-lt"/>
              </a:defRPr>
            </a:lvl6pPr>
            <a:lvl7pPr marL="2971800" indent="-228600">
              <a:lnSpc>
                <a:spcPct val="90000"/>
              </a:lnSpc>
              <a:spcBef>
                <a:spcPts val="500"/>
              </a:spcBef>
              <a:buFont typeface="Arial" panose="020B0604020202020204" pitchFamily="34" charset="0"/>
              <a:buChar char="•"/>
              <a:defRPr kumimoji="1" sz="1800">
                <a:latin typeface="+mn-lt"/>
              </a:defRPr>
            </a:lvl7pPr>
            <a:lvl8pPr marL="3429000" indent="-228600">
              <a:lnSpc>
                <a:spcPct val="90000"/>
              </a:lnSpc>
              <a:spcBef>
                <a:spcPts val="500"/>
              </a:spcBef>
              <a:buFont typeface="Arial" panose="020B0604020202020204" pitchFamily="34" charset="0"/>
              <a:buChar char="•"/>
              <a:defRPr kumimoji="1" sz="1800">
                <a:latin typeface="+mn-lt"/>
              </a:defRPr>
            </a:lvl8pPr>
            <a:lvl9pPr marL="3886200" indent="-228600">
              <a:lnSpc>
                <a:spcPct val="90000"/>
              </a:lnSpc>
              <a:spcBef>
                <a:spcPts val="500"/>
              </a:spcBef>
              <a:buFont typeface="Arial" panose="020B0604020202020204" pitchFamily="34" charset="0"/>
              <a:buChar char="•"/>
              <a:defRPr kumimoji="1" sz="1800">
                <a:latin typeface="+mn-lt"/>
              </a:defRPr>
            </a:lvl9pPr>
          </a:lstStyle>
          <a:p>
            <a:pPr>
              <a:lnSpc>
                <a:spcPct val="100000"/>
              </a:lnSpc>
              <a:spcBef>
                <a:spcPts val="600"/>
              </a:spcBef>
              <a:buFont typeface="Wingdings" panose="05000000000000000000" pitchFamily="2" charset="2"/>
              <a:buChar char="n"/>
            </a:pPr>
            <a:r>
              <a:rPr lang="ja-JP" altLang="en-US" dirty="0">
                <a:latin typeface="Meiryo UI"/>
                <a:ea typeface="Meiryo UI"/>
              </a:rPr>
              <a:t>今回協働プロジェクトを行う事業を通して実現するイノベーションや社会変革、社会の将来像はどのようなものか、関連する社会的背景等も含めて、簡潔に記載してください。</a:t>
            </a:r>
            <a:endParaRPr lang="en-US" altLang="ja-JP" dirty="0">
              <a:latin typeface="Meiryo UI"/>
              <a:ea typeface="Meiryo UI"/>
            </a:endParaRPr>
          </a:p>
        </p:txBody>
      </p:sp>
      <p:pic>
        <p:nvPicPr>
          <p:cNvPr id="6" name="図 5">
            <a:extLst>
              <a:ext uri="{FF2B5EF4-FFF2-40B4-BE49-F238E27FC236}">
                <a16:creationId xmlns:a16="http://schemas.microsoft.com/office/drawing/2014/main" id="{4746D598-B24B-3D7E-D90D-ADCB271ECE60}"/>
              </a:ext>
            </a:extLst>
          </p:cNvPr>
          <p:cNvPicPr>
            <a:picLocks noChangeAspect="1"/>
          </p:cNvPicPr>
          <p:nvPr/>
        </p:nvPicPr>
        <p:blipFill>
          <a:blip r:embed="rId2"/>
          <a:stretch>
            <a:fillRect/>
          </a:stretch>
        </p:blipFill>
        <p:spPr>
          <a:xfrm>
            <a:off x="649777" y="2139255"/>
            <a:ext cx="8705843" cy="3572566"/>
          </a:xfrm>
          <a:prstGeom prst="rect">
            <a:avLst/>
          </a:prstGeom>
        </p:spPr>
      </p:pic>
    </p:spTree>
    <p:extLst>
      <p:ext uri="{BB962C8B-B14F-4D97-AF65-F5344CB8AC3E}">
        <p14:creationId xmlns:p14="http://schemas.microsoft.com/office/powerpoint/2010/main" val="7060857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1DB0F5B-F403-49D6-8545-946076C48085}"/>
              </a:ext>
            </a:extLst>
          </p:cNvPr>
          <p:cNvSpPr>
            <a:spLocks noGrp="1"/>
          </p:cNvSpPr>
          <p:nvPr>
            <p:ph type="title"/>
          </p:nvPr>
        </p:nvSpPr>
        <p:spPr>
          <a:xfrm>
            <a:off x="0" y="1"/>
            <a:ext cx="9906000" cy="56206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p>
            <a:r>
              <a:rPr lang="ja-JP" altLang="en-US" sz="2000" b="1" dirty="0">
                <a:latin typeface="Meiryo UI" panose="020B0604030504040204" pitchFamily="34" charset="-128"/>
                <a:ea typeface="Meiryo UI" panose="020B0604030504040204" pitchFamily="34" charset="-128"/>
              </a:rPr>
              <a:t>応募者の成長戦略①（ロードマップ）</a:t>
            </a:r>
          </a:p>
        </p:txBody>
      </p:sp>
      <p:sp>
        <p:nvSpPr>
          <p:cNvPr id="4" name="スライド番号プレースホルダー 3">
            <a:extLst>
              <a:ext uri="{FF2B5EF4-FFF2-40B4-BE49-F238E27FC236}">
                <a16:creationId xmlns:a16="http://schemas.microsoft.com/office/drawing/2014/main" id="{CEBCA06D-4880-4A48-8E35-7E91C457FBEF}"/>
              </a:ext>
            </a:extLst>
          </p:cNvPr>
          <p:cNvSpPr>
            <a:spLocks noGrp="1"/>
          </p:cNvSpPr>
          <p:nvPr>
            <p:ph type="sldNum" sz="quarter" idx="12"/>
          </p:nvPr>
        </p:nvSpPr>
        <p:spPr/>
        <p:txBody>
          <a:bodyPr/>
          <a:lstStyle/>
          <a:p>
            <a:pPr>
              <a:defRPr/>
            </a:pPr>
            <a:fld id="{96BA3565-E867-44AF-9D39-29D41BFB608A}" type="slidenum">
              <a:rPr lang="ja-JP" altLang="en-US" smtClean="0">
                <a:latin typeface="Meiryo UI" panose="020B0604030504040204" pitchFamily="34" charset="-128"/>
                <a:ea typeface="Meiryo UI" panose="020B0604030504040204" pitchFamily="34" charset="-128"/>
              </a:rPr>
              <a:pPr>
                <a:defRPr/>
              </a:pPr>
              <a:t>4</a:t>
            </a:fld>
            <a:endParaRPr lang="ja-JP" altLang="en-US">
              <a:latin typeface="Meiryo UI" panose="020B0604030504040204" pitchFamily="34" charset="-128"/>
              <a:ea typeface="Meiryo UI" panose="020B0604030504040204" pitchFamily="34" charset="-128"/>
            </a:endParaRPr>
          </a:p>
        </p:txBody>
      </p:sp>
      <p:sp>
        <p:nvSpPr>
          <p:cNvPr id="3" name="コンテンツ プレースホルダー 2">
            <a:extLst>
              <a:ext uri="{FF2B5EF4-FFF2-40B4-BE49-F238E27FC236}">
                <a16:creationId xmlns:a16="http://schemas.microsoft.com/office/drawing/2014/main" id="{606F60FA-651F-8504-3F46-5488696F90D5}"/>
              </a:ext>
            </a:extLst>
          </p:cNvPr>
          <p:cNvSpPr txBox="1">
            <a:spLocks/>
          </p:cNvSpPr>
          <p:nvPr/>
        </p:nvSpPr>
        <p:spPr bwMode="auto">
          <a:xfrm>
            <a:off x="404544" y="699359"/>
            <a:ext cx="9096912" cy="593081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228600" indent="-228600" algn="l" rtl="0" fontAlgn="base">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R="0" lvl="0" algn="l" defTabSz="457200" rtl="0" eaLnBrk="0" fontAlgn="base" latinLnBrk="0" hangingPunct="0">
              <a:lnSpc>
                <a:spcPct val="100000"/>
              </a:lnSpc>
              <a:spcBef>
                <a:spcPts val="600"/>
              </a:spcBef>
              <a:spcAft>
                <a:spcPct val="0"/>
              </a:spcAft>
              <a:buClrTx/>
              <a:buSzTx/>
              <a:buFont typeface="Wingdings" panose="05000000000000000000" pitchFamily="2" charset="2"/>
              <a:buChar char="n"/>
              <a:tabLst/>
              <a:defRPr/>
            </a:pPr>
            <a:r>
              <a:rPr kumimoji="0" lang="ja-JP" altLang="ja-JP" sz="1800" b="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Segoe UI" panose="020B0502040204020203" pitchFamily="34" charset="0"/>
              </a:rPr>
              <a:t>自社が大きく成長するための企業全体のロードマップを</a:t>
            </a:r>
            <a:r>
              <a:rPr kumimoji="0" lang="ja-JP" altLang="en-US" sz="1800" b="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Segoe UI" panose="020B0502040204020203" pitchFamily="34" charset="0"/>
              </a:rPr>
              <a:t>記載</a:t>
            </a:r>
            <a:r>
              <a:rPr kumimoji="0" lang="ja-JP" altLang="ja-JP" sz="1800" b="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Segoe UI" panose="020B0502040204020203" pitchFamily="34" charset="0"/>
              </a:rPr>
              <a:t>してください。なお</a:t>
            </a:r>
            <a:r>
              <a:rPr kumimoji="0" lang="ja-JP" altLang="en-US" sz="1800" b="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Segoe UI" panose="020B0502040204020203" pitchFamily="34" charset="0"/>
              </a:rPr>
              <a:t>、現時点で成長を阻害している阻害要因と、</a:t>
            </a:r>
            <a:r>
              <a:rPr kumimoji="0" lang="ja-JP" altLang="ja-JP" sz="1800" b="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Segoe UI" panose="020B0502040204020203" pitchFamily="34" charset="0"/>
              </a:rPr>
              <a:t>今回応募する協働プロジェクトが、ロードマップにおいてどのような位置づけにあるのか、</a:t>
            </a:r>
            <a:r>
              <a:rPr kumimoji="0" lang="ja-JP" altLang="en-US" sz="1800" b="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Segoe UI" panose="020B0502040204020203" pitchFamily="34" charset="0"/>
              </a:rPr>
              <a:t>が</a:t>
            </a:r>
            <a:r>
              <a:rPr kumimoji="0" lang="ja-JP" altLang="ja-JP" sz="1800" b="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Segoe UI" panose="020B0502040204020203" pitchFamily="34" charset="0"/>
              </a:rPr>
              <a:t>分かるように記載してください。</a:t>
            </a:r>
            <a:r>
              <a:rPr kumimoji="0" lang="ja-JP" altLang="en-US" sz="1800" kern="0" dirty="0">
                <a:solidFill>
                  <a:srgbClr val="FF0000"/>
                </a:solidFill>
                <a:latin typeface="Meiryo UI" panose="020B0604030504040204" pitchFamily="50" charset="-128"/>
                <a:ea typeface="Meiryo UI" panose="020B0604030504040204" pitchFamily="50" charset="-128"/>
                <a:cs typeface="Segoe UI" panose="020B0502040204020203" pitchFamily="34" charset="0"/>
              </a:rPr>
              <a:t>また、海外展開を見据えている場合は国内外での成長に向けた本プロジェクトの位置づけを記載してください。</a:t>
            </a:r>
            <a:endParaRPr kumimoji="0" lang="ja-JP" altLang="ja-JP" sz="1800" b="0" i="0" u="none" strike="noStrike" kern="1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p>
            <a:pPr defTabSz="914400" eaLnBrk="1" hangingPunct="1">
              <a:lnSpc>
                <a:spcPct val="100000"/>
              </a:lnSpc>
              <a:spcBef>
                <a:spcPts val="600"/>
              </a:spcBef>
              <a:buFont typeface="Wingdings" panose="05000000000000000000" pitchFamily="2" charset="2"/>
              <a:buChar char="n"/>
            </a:pPr>
            <a:endParaRPr lang="ja-JP" altLang="en-US" sz="1400" dirty="0">
              <a:latin typeface="Meiryo UI"/>
              <a:ea typeface="Meiryo UI"/>
            </a:endParaRPr>
          </a:p>
        </p:txBody>
      </p:sp>
    </p:spTree>
    <p:extLst>
      <p:ext uri="{BB962C8B-B14F-4D97-AF65-F5344CB8AC3E}">
        <p14:creationId xmlns:p14="http://schemas.microsoft.com/office/powerpoint/2010/main" val="12713559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172B0C2-7B31-E04F-8E1F-1220866E3E95}"/>
              </a:ext>
            </a:extLst>
          </p:cNvPr>
          <p:cNvSpPr>
            <a:spLocks noGrp="1"/>
          </p:cNvSpPr>
          <p:nvPr>
            <p:ph type="title"/>
          </p:nvPr>
        </p:nvSpPr>
        <p:spPr>
          <a:xfrm>
            <a:off x="0" y="1"/>
            <a:ext cx="9501456" cy="562062"/>
          </a:xfrm>
        </p:spPr>
        <p:txBody>
          <a:bodyPr/>
          <a:lstStyle/>
          <a:p>
            <a:r>
              <a:rPr lang="ja-JP" altLang="en-US" sz="2000" b="1" dirty="0">
                <a:latin typeface="Meiryo UI" panose="020B0604030504040204" pitchFamily="34" charset="-128"/>
                <a:ea typeface="Meiryo UI" panose="020B0604030504040204" pitchFamily="34" charset="-128"/>
              </a:rPr>
              <a:t>応募者の成長戦略②（市場について）</a:t>
            </a:r>
            <a:endParaRPr kumimoji="1" lang="ja-JP" altLang="en-US" sz="2000" b="1" dirty="0">
              <a:latin typeface="Meiryo UI" panose="020B0604030504040204" pitchFamily="34" charset="-128"/>
              <a:ea typeface="Meiryo UI" panose="020B0604030504040204" pitchFamily="34" charset="-128"/>
            </a:endParaRPr>
          </a:p>
        </p:txBody>
      </p:sp>
      <p:sp>
        <p:nvSpPr>
          <p:cNvPr id="4" name="スライド番号プレースホルダー 3">
            <a:extLst>
              <a:ext uri="{FF2B5EF4-FFF2-40B4-BE49-F238E27FC236}">
                <a16:creationId xmlns:a16="http://schemas.microsoft.com/office/drawing/2014/main" id="{75C73E72-1F14-664D-BF7F-846E91307D74}"/>
              </a:ext>
            </a:extLst>
          </p:cNvPr>
          <p:cNvSpPr>
            <a:spLocks noGrp="1"/>
          </p:cNvSpPr>
          <p:nvPr>
            <p:ph type="sldNum" sz="quarter" idx="12"/>
          </p:nvPr>
        </p:nvSpPr>
        <p:spPr/>
        <p:txBody>
          <a:bodyPr/>
          <a:lstStyle/>
          <a:p>
            <a:pPr>
              <a:defRPr/>
            </a:pPr>
            <a:fld id="{96BA3565-E867-44AF-9D39-29D41BFB608A}" type="slidenum">
              <a:rPr lang="ja-JP" altLang="en-US" smtClean="0"/>
              <a:pPr>
                <a:defRPr/>
              </a:pPr>
              <a:t>5</a:t>
            </a:fld>
            <a:endParaRPr lang="ja-JP" altLang="en-US"/>
          </a:p>
        </p:txBody>
      </p:sp>
      <p:sp>
        <p:nvSpPr>
          <p:cNvPr id="8" name="コンテンツ プレースホルダー 2">
            <a:extLst>
              <a:ext uri="{FF2B5EF4-FFF2-40B4-BE49-F238E27FC236}">
                <a16:creationId xmlns:a16="http://schemas.microsoft.com/office/drawing/2014/main" id="{049E9ACD-1CBE-72C5-6286-443D8FE9887A}"/>
              </a:ext>
            </a:extLst>
          </p:cNvPr>
          <p:cNvSpPr txBox="1">
            <a:spLocks/>
          </p:cNvSpPr>
          <p:nvPr/>
        </p:nvSpPr>
        <p:spPr bwMode="auto">
          <a:xfrm>
            <a:off x="404544" y="593065"/>
            <a:ext cx="9219290" cy="6131611"/>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228600" indent="-228600" algn="l" rtl="0" fontAlgn="base">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defTabSz="914400" eaLnBrk="1" hangingPunct="1">
              <a:lnSpc>
                <a:spcPct val="100000"/>
              </a:lnSpc>
              <a:spcBef>
                <a:spcPts val="600"/>
              </a:spcBef>
              <a:buFont typeface="Wingdings" panose="05000000000000000000" pitchFamily="2" charset="2"/>
              <a:buChar char="n"/>
            </a:pPr>
            <a:r>
              <a:rPr lang="ja-JP" altLang="en-US" sz="1800" dirty="0">
                <a:solidFill>
                  <a:srgbClr val="FF0000"/>
                </a:solidFill>
                <a:latin typeface="Meiryo UI"/>
                <a:ea typeface="Meiryo UI"/>
              </a:rPr>
              <a:t>国内外市場規模及び自社のプロダクト・サービスのシェアから国内外における事業展開可能性・成長戦略を簡潔にご記載ください。または、市場規模が小さい場合はどのように市場を開拓するのかについて簡潔にご記載ください。</a:t>
            </a:r>
            <a:endParaRPr lang="en-US" altLang="ja-JP" sz="1800" dirty="0">
              <a:solidFill>
                <a:srgbClr val="FF0000"/>
              </a:solidFill>
              <a:latin typeface="Meiryo UI"/>
              <a:ea typeface="Meiryo UI"/>
            </a:endParaRPr>
          </a:p>
          <a:p>
            <a:pPr marL="0" marR="0" lvl="0" indent="0" algn="l" defTabSz="457200" rtl="0" eaLnBrk="0" fontAlgn="base" latinLnBrk="0" hangingPunct="0">
              <a:lnSpc>
                <a:spcPct val="150000"/>
              </a:lnSpc>
              <a:spcBef>
                <a:spcPct val="0"/>
              </a:spcBef>
              <a:spcAft>
                <a:spcPct val="0"/>
              </a:spcAft>
              <a:buClrTx/>
              <a:buSzTx/>
              <a:buFontTx/>
              <a:buNone/>
              <a:tabLst/>
              <a:defRPr/>
            </a:pPr>
            <a:r>
              <a:rPr kumimoji="1" lang="ja-JP" altLang="en-US" sz="1400"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世界市場・国内市場</a:t>
            </a:r>
            <a:endParaRPr kumimoji="1" lang="en-US" altLang="ja-JP" sz="1400"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0" fontAlgn="base" latinLnBrk="0" hangingPunct="0">
              <a:lnSpc>
                <a:spcPct val="150000"/>
              </a:lnSpc>
              <a:spcBef>
                <a:spcPct val="0"/>
              </a:spcBef>
              <a:spcAft>
                <a:spcPct val="0"/>
              </a:spcAft>
              <a:buClrTx/>
              <a:buSzTx/>
              <a:buFont typeface="Arial" panose="020B0604020202020204" pitchFamily="34" charset="0"/>
              <a:buChar char="•"/>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世界市場○○ドル（○○参照）・国内市場○○ドル（○○参照）</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0" fontAlgn="base" latinLnBrk="0" hangingPunct="0">
              <a:lnSpc>
                <a:spcPct val="150000"/>
              </a:lnSpc>
              <a:spcBef>
                <a:spcPct val="0"/>
              </a:spcBef>
              <a:spcAft>
                <a:spcPct val="0"/>
              </a:spcAft>
              <a:buClrTx/>
              <a:buSzTx/>
              <a:buFontTx/>
              <a:buNone/>
              <a:tabLst/>
              <a:defRPr/>
            </a:pPr>
            <a:r>
              <a:rPr kumimoji="1" lang="ja-JP" altLang="en-US" sz="1400"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取り扱いプロダクトの市場規模</a:t>
            </a:r>
            <a:endParaRPr kumimoji="1" lang="en-US" altLang="ja-JP" sz="1400"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0" fontAlgn="base" latinLnBrk="0" hangingPunct="0">
              <a:lnSpc>
                <a:spcPct val="150000"/>
              </a:lnSpc>
              <a:spcBef>
                <a:spcPct val="0"/>
              </a:spcBef>
              <a:spcAft>
                <a:spcPct val="0"/>
              </a:spcAft>
              <a:buClrTx/>
              <a:buSzTx/>
              <a:buFont typeface="Arial" panose="020B0604020202020204" pitchFamily="34" charset="0"/>
              <a:buChar char="•"/>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世界市場○○ドル</a:t>
            </a:r>
            <a:r>
              <a:rPr lang="ja-JP" altLang="en-US" sz="1400" dirty="0">
                <a:solidFill>
                  <a:prstClr val="black"/>
                </a:solidFill>
                <a:latin typeface="Meiryo UI" panose="020B0604030504040204" pitchFamily="50" charset="-128"/>
                <a:ea typeface="Meiryo UI" panose="020B0604030504040204" pitchFamily="50" charset="-128"/>
              </a:rPr>
              <a:t>、国内市場○○ドル</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0" fontAlgn="base" latinLnBrk="0" hangingPunct="0">
              <a:lnSpc>
                <a:spcPct val="150000"/>
              </a:lnSpc>
              <a:spcBef>
                <a:spcPct val="0"/>
              </a:spcBef>
              <a:spcAft>
                <a:spcPct val="0"/>
              </a:spcAft>
              <a:buClrTx/>
              <a:buSzTx/>
              <a:buFontTx/>
              <a:buNone/>
              <a:tabLst/>
              <a:defRPr/>
            </a:pPr>
            <a:r>
              <a:rPr kumimoji="1" lang="ja-JP" altLang="en-US" sz="1400"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今後の市場の成長見込み</a:t>
            </a:r>
            <a:endParaRPr kumimoji="1" lang="en-US" altLang="ja-JP" sz="1400"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0" fontAlgn="base" latinLnBrk="0" hangingPunct="0">
              <a:lnSpc>
                <a:spcPct val="150000"/>
              </a:lnSpc>
              <a:spcBef>
                <a:spcPct val="0"/>
              </a:spcBef>
              <a:spcAft>
                <a:spcPct val="0"/>
              </a:spcAft>
              <a:buClrTx/>
              <a:buSzTx/>
              <a:buFont typeface="Arial" panose="020B0604020202020204" pitchFamily="34" charset="0"/>
              <a:buChar char="•"/>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○○を背景に○○年には世界市場は○○ドルに成長見込み。○○を背景に○○年には国内市場は○○ドルに成長見込み。</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0" fontAlgn="base" latinLnBrk="0" hangingPunct="0">
              <a:lnSpc>
                <a:spcPct val="150000"/>
              </a:lnSpc>
              <a:spcBef>
                <a:spcPct val="0"/>
              </a:spcBef>
              <a:spcAft>
                <a:spcPct val="0"/>
              </a:spcAft>
              <a:buClrTx/>
              <a:buSzTx/>
              <a:buFontTx/>
              <a:buNone/>
              <a:tabLst/>
              <a:defRPr/>
            </a:pPr>
            <a:r>
              <a:rPr lang="ja-JP" altLang="en-US" sz="1400" u="sng" dirty="0">
                <a:solidFill>
                  <a:prstClr val="black"/>
                </a:solidFill>
                <a:latin typeface="Meiryo UI" panose="020B0604030504040204" pitchFamily="50" charset="-128"/>
                <a:ea typeface="Meiryo UI" panose="020B0604030504040204" pitchFamily="50" charset="-128"/>
              </a:rPr>
              <a:t>自社の成長阻害要因</a:t>
            </a:r>
            <a:endParaRPr kumimoji="1" lang="en-US" altLang="ja-JP" sz="1400"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0" fontAlgn="base" latinLnBrk="0" hangingPunct="0">
              <a:lnSpc>
                <a:spcPct val="150000"/>
              </a:lnSpc>
              <a:spcBef>
                <a:spcPct val="0"/>
              </a:spcBef>
              <a:spcAft>
                <a:spcPct val="0"/>
              </a:spcAft>
              <a:buClrTx/>
              <a:buSzTx/>
              <a:buFont typeface="Arial" panose="020B0604020202020204" pitchFamily="34" charset="0"/>
              <a:buChar char="•"/>
              <a:tabLst/>
              <a:defRPr/>
            </a:pPr>
            <a:r>
              <a:rPr lang="ja-JP" altLang="en-US" sz="1400" dirty="0">
                <a:solidFill>
                  <a:prstClr val="black"/>
                </a:solidFill>
                <a:latin typeface="Meiryo UI" panose="020B0604030504040204" pitchFamily="50" charset="-128"/>
                <a:ea typeface="Meiryo UI" panose="020B0604030504040204" pitchFamily="50" charset="-128"/>
              </a:rPr>
              <a:t>市場では○○や○○のような大企業が圧倒的なシェアを誇っている。</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0" fontAlgn="base" latinLnBrk="0" hangingPunct="0">
              <a:lnSpc>
                <a:spcPct val="150000"/>
              </a:lnSpc>
              <a:spcBef>
                <a:spcPct val="0"/>
              </a:spcBef>
              <a:spcAft>
                <a:spcPct val="0"/>
              </a:spcAft>
              <a:buClrTx/>
              <a:buSzTx/>
              <a:buFontTx/>
              <a:buNone/>
              <a:tabLst/>
              <a:defRPr/>
            </a:pPr>
            <a:r>
              <a:rPr lang="ja-JP" altLang="en-US" sz="1400" u="sng" dirty="0">
                <a:solidFill>
                  <a:prstClr val="black"/>
                </a:solidFill>
                <a:latin typeface="Meiryo UI" panose="020B0604030504040204" pitchFamily="50" charset="-128"/>
                <a:ea typeface="Meiryo UI" panose="020B0604030504040204" pitchFamily="50" charset="-128"/>
              </a:rPr>
              <a:t>事業展開可能性・</a:t>
            </a:r>
            <a:r>
              <a:rPr kumimoji="1" lang="ja-JP" altLang="en-US" sz="1400"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成長戦略</a:t>
            </a:r>
            <a:endParaRPr kumimoji="1" lang="en-US" altLang="ja-JP" sz="1400"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0" fontAlgn="base" latinLnBrk="0" hangingPunct="0">
              <a:lnSpc>
                <a:spcPct val="150000"/>
              </a:lnSpc>
              <a:spcBef>
                <a:spcPct val="0"/>
              </a:spcBef>
              <a:spcAft>
                <a:spcPct val="0"/>
              </a:spcAft>
              <a:buClrTx/>
              <a:buSzTx/>
              <a:buFont typeface="Arial" panose="020B0604020202020204" pitchFamily="34" charset="0"/>
              <a:buChar char="•"/>
              <a:tabLst/>
              <a:defRPr/>
            </a:pPr>
            <a:r>
              <a:rPr lang="ja-JP" altLang="en-US" sz="1400" dirty="0">
                <a:solidFill>
                  <a:prstClr val="black"/>
                </a:solidFill>
                <a:latin typeface="Meiryo UI" panose="020B0604030504040204" pitchFamily="50" charset="-128"/>
                <a:ea typeface="Meiryo UI" panose="020B0604030504040204" pitchFamily="50" charset="-128"/>
              </a:rPr>
              <a:t>今後も堅調な市場の成長が見込まれるため、自社のプロダクト・サービスも売り上げを伸ばすことが可能。特に、上述の大企業のプロダクト・サービスは○○が特徴であるが、自社のプロダクト・サービスは○○や○○の面で優れており、競合する大企業と異なる特色を持っているため、今後○○をターゲットに売り上げを伸ばしていく見込み。</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0" fontAlgn="base" latinLnBrk="0" hangingPunct="0">
              <a:lnSpc>
                <a:spcPct val="150000"/>
              </a:lnSpc>
              <a:spcBef>
                <a:spcPct val="0"/>
              </a:spcBef>
              <a:spcAft>
                <a:spcPct val="0"/>
              </a:spcAft>
              <a:buClrTx/>
              <a:buSzTx/>
              <a:buNone/>
              <a:tabLst/>
              <a:defRPr/>
            </a:pP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0" fontAlgn="base" latinLnBrk="0" hangingPunct="0">
              <a:lnSpc>
                <a:spcPct val="150000"/>
              </a:lnSpc>
              <a:spcBef>
                <a:spcPct val="0"/>
              </a:spcBef>
              <a:spcAft>
                <a:spcPct val="0"/>
              </a:spcAft>
              <a:buClrTx/>
              <a:buSzTx/>
              <a:buFont typeface="Arial" panose="020B0604020202020204" pitchFamily="34" charset="0"/>
              <a:buChar char="•"/>
              <a:tabLst/>
              <a:defRPr/>
            </a:pPr>
            <a:endParaRPr kumimoji="1" lang="en-US" altLang="ja-JP" sz="1400" b="0" i="0" u="none" strike="noStrike" kern="1200" cap="none" spc="0" normalizeH="0" baseline="0" noProof="0" dirty="0">
              <a:ln>
                <a:noFill/>
              </a:ln>
              <a:solidFill>
                <a:prstClr val="black"/>
              </a:solidFill>
              <a:effectLst/>
              <a:uLnTx/>
              <a:uFillTx/>
              <a:latin typeface="Calibri" panose="020F0502020204030204" pitchFamily="34" charset="0"/>
              <a:ea typeface="游ゴシック" panose="020B0400000000000000" pitchFamily="50" charset="-128"/>
              <a:cs typeface="+mn-cs"/>
            </a:endParaRPr>
          </a:p>
        </p:txBody>
      </p:sp>
    </p:spTree>
    <p:extLst>
      <p:ext uri="{BB962C8B-B14F-4D97-AF65-F5344CB8AC3E}">
        <p14:creationId xmlns:p14="http://schemas.microsoft.com/office/powerpoint/2010/main" val="9102782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CEBCA06D-4880-4A48-8E35-7E91C457FBEF}"/>
              </a:ext>
            </a:extLst>
          </p:cNvPr>
          <p:cNvSpPr>
            <a:spLocks noGrp="1"/>
          </p:cNvSpPr>
          <p:nvPr>
            <p:ph type="sldNum" sz="quarter" idx="12"/>
          </p:nvPr>
        </p:nvSpPr>
        <p:spPr/>
        <p:txBody>
          <a:bodyPr/>
          <a:lstStyle/>
          <a:p>
            <a:pPr>
              <a:defRPr/>
            </a:pPr>
            <a:fld id="{96BA3565-E867-44AF-9D39-29D41BFB608A}" type="slidenum">
              <a:rPr lang="ja-JP" altLang="en-US" smtClean="0">
                <a:latin typeface="Meiryo UI" panose="020B0604030504040204" pitchFamily="34" charset="-128"/>
                <a:ea typeface="Meiryo UI" panose="020B0604030504040204" pitchFamily="34" charset="-128"/>
              </a:rPr>
              <a:pPr>
                <a:defRPr/>
              </a:pPr>
              <a:t>6</a:t>
            </a:fld>
            <a:endParaRPr lang="ja-JP" altLang="en-US">
              <a:latin typeface="Meiryo UI" panose="020B0604030504040204" pitchFamily="34" charset="-128"/>
              <a:ea typeface="Meiryo UI" panose="020B0604030504040204" pitchFamily="34" charset="-128"/>
            </a:endParaRPr>
          </a:p>
        </p:txBody>
      </p:sp>
      <p:sp>
        <p:nvSpPr>
          <p:cNvPr id="5" name="タイトル 1">
            <a:extLst>
              <a:ext uri="{FF2B5EF4-FFF2-40B4-BE49-F238E27FC236}">
                <a16:creationId xmlns:a16="http://schemas.microsoft.com/office/drawing/2014/main" id="{C610869B-C921-4584-8107-14B76B831477}"/>
              </a:ext>
            </a:extLst>
          </p:cNvPr>
          <p:cNvSpPr>
            <a:spLocks noGrp="1"/>
          </p:cNvSpPr>
          <p:nvPr>
            <p:ph type="title"/>
          </p:nvPr>
        </p:nvSpPr>
        <p:spPr>
          <a:xfrm>
            <a:off x="0" y="1"/>
            <a:ext cx="8543925" cy="56206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p>
            <a:r>
              <a:rPr lang="ja-JP" altLang="en-US" sz="2000" b="1" dirty="0">
                <a:latin typeface="Meiryo UI"/>
                <a:ea typeface="Meiryo UI"/>
              </a:rPr>
              <a:t>協働プロジェクトで利用するプロダクト・サービス内容</a:t>
            </a:r>
          </a:p>
        </p:txBody>
      </p:sp>
      <p:sp>
        <p:nvSpPr>
          <p:cNvPr id="6" name="コンテンツ プレースホルダー 2">
            <a:extLst>
              <a:ext uri="{FF2B5EF4-FFF2-40B4-BE49-F238E27FC236}">
                <a16:creationId xmlns:a16="http://schemas.microsoft.com/office/drawing/2014/main" id="{C007E266-5A03-4F78-8C36-3495E0A714AD}"/>
              </a:ext>
            </a:extLst>
          </p:cNvPr>
          <p:cNvSpPr txBox="1">
            <a:spLocks/>
          </p:cNvSpPr>
          <p:nvPr/>
        </p:nvSpPr>
        <p:spPr bwMode="auto">
          <a:xfrm>
            <a:off x="409193" y="686689"/>
            <a:ext cx="9280791" cy="1142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nSpc>
                <a:spcPct val="90000"/>
              </a:lnSpc>
              <a:spcBef>
                <a:spcPts val="1000"/>
              </a:spcBef>
              <a:buFont typeface="Arial" panose="020B0604020202020204" pitchFamily="34" charset="0"/>
              <a:buChar char="•"/>
              <a:defRPr kumimoji="1" sz="1800">
                <a:solidFill>
                  <a:srgbClr val="FF0000"/>
                </a:solidFill>
                <a:latin typeface="+mn-lt"/>
              </a:defRPr>
            </a:lvl1pPr>
            <a:lvl2pPr marL="685800" indent="-228600">
              <a:lnSpc>
                <a:spcPct val="90000"/>
              </a:lnSpc>
              <a:spcBef>
                <a:spcPts val="500"/>
              </a:spcBef>
              <a:buFont typeface="Arial" panose="020B0604020202020204" pitchFamily="34" charset="0"/>
              <a:buChar char="•"/>
              <a:defRPr kumimoji="1" sz="2400">
                <a:latin typeface="+mn-lt"/>
              </a:defRPr>
            </a:lvl2pPr>
            <a:lvl3pPr marL="1143000" indent="-228600">
              <a:lnSpc>
                <a:spcPct val="90000"/>
              </a:lnSpc>
              <a:spcBef>
                <a:spcPts val="500"/>
              </a:spcBef>
              <a:buFont typeface="Arial" panose="020B0604020202020204" pitchFamily="34" charset="0"/>
              <a:buChar char="•"/>
              <a:defRPr kumimoji="1" sz="2000">
                <a:latin typeface="+mn-lt"/>
              </a:defRPr>
            </a:lvl3pPr>
            <a:lvl4pPr marL="1600200" indent="-228600">
              <a:lnSpc>
                <a:spcPct val="90000"/>
              </a:lnSpc>
              <a:spcBef>
                <a:spcPts val="500"/>
              </a:spcBef>
              <a:buFont typeface="Arial" panose="020B0604020202020204" pitchFamily="34" charset="0"/>
              <a:buChar char="•"/>
              <a:defRPr kumimoji="1">
                <a:latin typeface="+mn-lt"/>
              </a:defRPr>
            </a:lvl4pPr>
            <a:lvl5pPr marL="2057400" indent="-228600">
              <a:lnSpc>
                <a:spcPct val="90000"/>
              </a:lnSpc>
              <a:spcBef>
                <a:spcPts val="500"/>
              </a:spcBef>
              <a:buFont typeface="Arial" panose="020B0604020202020204" pitchFamily="34" charset="0"/>
              <a:buChar char="•"/>
              <a:defRPr kumimoji="1">
                <a:latin typeface="+mn-lt"/>
              </a:defRPr>
            </a:lvl5pPr>
            <a:lvl6pPr marL="2514600" indent="-228600">
              <a:lnSpc>
                <a:spcPct val="90000"/>
              </a:lnSpc>
              <a:spcBef>
                <a:spcPts val="500"/>
              </a:spcBef>
              <a:buFont typeface="Arial" panose="020B0604020202020204" pitchFamily="34" charset="0"/>
              <a:buChar char="•"/>
              <a:defRPr kumimoji="1" sz="1800">
                <a:latin typeface="+mn-lt"/>
              </a:defRPr>
            </a:lvl6pPr>
            <a:lvl7pPr marL="2971800" indent="-228600">
              <a:lnSpc>
                <a:spcPct val="90000"/>
              </a:lnSpc>
              <a:spcBef>
                <a:spcPts val="500"/>
              </a:spcBef>
              <a:buFont typeface="Arial" panose="020B0604020202020204" pitchFamily="34" charset="0"/>
              <a:buChar char="•"/>
              <a:defRPr kumimoji="1" sz="1800">
                <a:latin typeface="+mn-lt"/>
              </a:defRPr>
            </a:lvl7pPr>
            <a:lvl8pPr marL="3429000" indent="-228600">
              <a:lnSpc>
                <a:spcPct val="90000"/>
              </a:lnSpc>
              <a:spcBef>
                <a:spcPts val="500"/>
              </a:spcBef>
              <a:buFont typeface="Arial" panose="020B0604020202020204" pitchFamily="34" charset="0"/>
              <a:buChar char="•"/>
              <a:defRPr kumimoji="1" sz="1800">
                <a:latin typeface="+mn-lt"/>
              </a:defRPr>
            </a:lvl8pPr>
            <a:lvl9pPr marL="3886200" indent="-228600">
              <a:lnSpc>
                <a:spcPct val="90000"/>
              </a:lnSpc>
              <a:spcBef>
                <a:spcPts val="500"/>
              </a:spcBef>
              <a:buFont typeface="Arial" panose="020B0604020202020204" pitchFamily="34" charset="0"/>
              <a:buChar char="•"/>
              <a:defRPr kumimoji="1" sz="1800">
                <a:latin typeface="+mn-lt"/>
              </a:defRPr>
            </a:lvl9pPr>
          </a:lstStyle>
          <a:p>
            <a:pPr>
              <a:lnSpc>
                <a:spcPct val="100000"/>
              </a:lnSpc>
              <a:spcBef>
                <a:spcPts val="600"/>
              </a:spcBef>
              <a:buFont typeface="Wingdings" panose="05000000000000000000" pitchFamily="2" charset="2"/>
              <a:buChar char="n"/>
            </a:pPr>
            <a:r>
              <a:rPr lang="ja-JP" altLang="en-US" dirty="0">
                <a:latin typeface="Meiryo UI"/>
                <a:ea typeface="Meiryo UI"/>
              </a:rPr>
              <a:t>協働プロジェクトで利用するプロダクトやサービスの内容について、ビジネスモデルや事業のスキーム、競合優位性及びその維持・強化の検討状況も含めて記載してください。</a:t>
            </a:r>
            <a:br>
              <a:rPr lang="ja-JP" altLang="en-US" dirty="0">
                <a:latin typeface="Meiryo UI"/>
                <a:ea typeface="Meiryo UI"/>
              </a:rPr>
            </a:br>
            <a:r>
              <a:rPr lang="ja-JP" altLang="en-US" dirty="0">
                <a:latin typeface="Meiryo UI"/>
                <a:ea typeface="Meiryo UI"/>
              </a:rPr>
              <a:t>なお、現在のプロダクトやサービスの販売状況（ユーザー数、売り上げ等）についても記載してください。</a:t>
            </a:r>
          </a:p>
        </p:txBody>
      </p:sp>
      <p:pic>
        <p:nvPicPr>
          <p:cNvPr id="7" name="図 6">
            <a:extLst>
              <a:ext uri="{FF2B5EF4-FFF2-40B4-BE49-F238E27FC236}">
                <a16:creationId xmlns:a16="http://schemas.microsoft.com/office/drawing/2014/main" id="{8A1F4DCA-3BCD-1410-1729-31121BB20D99}"/>
              </a:ext>
            </a:extLst>
          </p:cNvPr>
          <p:cNvPicPr>
            <a:picLocks noChangeAspect="1"/>
          </p:cNvPicPr>
          <p:nvPr/>
        </p:nvPicPr>
        <p:blipFill>
          <a:blip r:embed="rId2"/>
          <a:stretch>
            <a:fillRect/>
          </a:stretch>
        </p:blipFill>
        <p:spPr>
          <a:xfrm>
            <a:off x="4825785" y="1949930"/>
            <a:ext cx="4864200" cy="4686715"/>
          </a:xfrm>
          <a:prstGeom prst="rect">
            <a:avLst/>
          </a:prstGeom>
        </p:spPr>
      </p:pic>
      <p:graphicFrame>
        <p:nvGraphicFramePr>
          <p:cNvPr id="8" name="表 7">
            <a:extLst>
              <a:ext uri="{FF2B5EF4-FFF2-40B4-BE49-F238E27FC236}">
                <a16:creationId xmlns:a16="http://schemas.microsoft.com/office/drawing/2014/main" id="{640869B5-16AA-86EE-80F9-E18116C17301}"/>
              </a:ext>
            </a:extLst>
          </p:cNvPr>
          <p:cNvGraphicFramePr>
            <a:graphicFrameLocks noGrp="1"/>
          </p:cNvGraphicFramePr>
          <p:nvPr>
            <p:extLst>
              <p:ext uri="{D42A27DB-BD31-4B8C-83A1-F6EECF244321}">
                <p14:modId xmlns:p14="http://schemas.microsoft.com/office/powerpoint/2010/main" val="169040484"/>
              </p:ext>
            </p:extLst>
          </p:nvPr>
        </p:nvGraphicFramePr>
        <p:xfrm>
          <a:off x="373603" y="2381709"/>
          <a:ext cx="4318288" cy="4111166"/>
        </p:xfrm>
        <a:graphic>
          <a:graphicData uri="http://schemas.openxmlformats.org/drawingml/2006/table">
            <a:tbl>
              <a:tblPr firstRow="1" bandRow="1">
                <a:tableStyleId>{5C22544A-7EE6-4342-B048-85BDC9FD1C3A}</a:tableStyleId>
              </a:tblPr>
              <a:tblGrid>
                <a:gridCol w="1236040">
                  <a:extLst>
                    <a:ext uri="{9D8B030D-6E8A-4147-A177-3AD203B41FA5}">
                      <a16:colId xmlns:a16="http://schemas.microsoft.com/office/drawing/2014/main" val="2294810638"/>
                    </a:ext>
                  </a:extLst>
                </a:gridCol>
                <a:gridCol w="3082248">
                  <a:extLst>
                    <a:ext uri="{9D8B030D-6E8A-4147-A177-3AD203B41FA5}">
                      <a16:colId xmlns:a16="http://schemas.microsoft.com/office/drawing/2014/main" val="3778246055"/>
                    </a:ext>
                  </a:extLst>
                </a:gridCol>
              </a:tblGrid>
              <a:tr h="256232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プロダクト</a:t>
                      </a:r>
                      <a:r>
                        <a:rPr kumimoji="1" lang="en-US" altLang="ja-JP" sz="1400" b="0" dirty="0">
                          <a:solidFill>
                            <a:schemeClr val="tx1"/>
                          </a:solidFill>
                          <a:latin typeface="Meiryo UI" panose="020B0604030504040204" pitchFamily="50" charset="-128"/>
                          <a:ea typeface="Meiryo UI" panose="020B0604030504040204" pitchFamily="50" charset="-128"/>
                        </a:rPr>
                        <a:t>/</a:t>
                      </a:r>
                      <a:br>
                        <a:rPr kumimoji="1" lang="en-US" altLang="ja-JP" sz="1400" b="0" dirty="0">
                          <a:solidFill>
                            <a:schemeClr val="tx1"/>
                          </a:solidFill>
                          <a:latin typeface="Meiryo UI" panose="020B0604030504040204" pitchFamily="50" charset="-128"/>
                          <a:ea typeface="Meiryo UI" panose="020B0604030504040204" pitchFamily="50" charset="-128"/>
                        </a:rPr>
                      </a:br>
                      <a:r>
                        <a:rPr kumimoji="1" lang="ja-JP" altLang="en-US" sz="1400" b="0" dirty="0">
                          <a:solidFill>
                            <a:schemeClr val="tx1"/>
                          </a:solidFill>
                          <a:latin typeface="Meiryo UI" panose="020B0604030504040204" pitchFamily="50" charset="-128"/>
                          <a:ea typeface="Meiryo UI" panose="020B0604030504040204" pitchFamily="50" charset="-128"/>
                        </a:rPr>
                        <a:t>サービス内容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0" dirty="0">
                          <a:solidFill>
                            <a:schemeClr val="tx1"/>
                          </a:solidFill>
                          <a:latin typeface="Meiryo UI" panose="020B0604030504040204" pitchFamily="50" charset="-128"/>
                          <a:ea typeface="Meiryo UI" panose="020B0604030504040204" pitchFamily="50" charset="-128"/>
                        </a:rPr>
                        <a:t>携帯電話の開発</a:t>
                      </a:r>
                      <a:endParaRPr kumimoji="1" lang="en-US" altLang="ja-JP" sz="1400" b="0" dirty="0">
                        <a:solidFill>
                          <a:schemeClr val="tx1"/>
                        </a:solidFill>
                        <a:latin typeface="Meiryo UI" panose="020B0604030504040204" pitchFamily="50" charset="-128"/>
                        <a:ea typeface="Meiryo UI" panose="020B0604030504040204" pitchFamily="50" charset="-128"/>
                      </a:endParaRPr>
                    </a:p>
                    <a:p>
                      <a:r>
                        <a:rPr kumimoji="1" lang="ja-JP" altLang="en-US" sz="1400" b="0" dirty="0">
                          <a:solidFill>
                            <a:schemeClr val="tx1"/>
                          </a:solidFill>
                          <a:latin typeface="Meiryo UI" panose="020B0604030504040204" pitchFamily="50" charset="-128"/>
                          <a:ea typeface="Meiryo UI" panose="020B0604030504040204" pitchFamily="50" charset="-128"/>
                        </a:rPr>
                        <a:t>（以下、プロダクト、サービス内容、競合優位性の詳細説明を記載）</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68683273"/>
                  </a:ext>
                </a:extLst>
              </a:tr>
              <a:tr h="15488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a:solidFill>
                            <a:schemeClr val="tx1"/>
                          </a:solidFill>
                          <a:latin typeface="Meiryo UI" panose="020B0604030504040204" pitchFamily="50" charset="-128"/>
                          <a:ea typeface="Meiryo UI" panose="020B0604030504040204" pitchFamily="50" charset="-128"/>
                        </a:rPr>
                        <a:t>販売状況</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売上：〇万円、〇万台</a:t>
                      </a:r>
                      <a:endParaRPr kumimoji="1" lang="en-US" altLang="ja-JP" sz="14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61960651"/>
                  </a:ext>
                </a:extLst>
              </a:tr>
            </a:tbl>
          </a:graphicData>
        </a:graphic>
      </p:graphicFrame>
    </p:spTree>
    <p:extLst>
      <p:ext uri="{BB962C8B-B14F-4D97-AF65-F5344CB8AC3E}">
        <p14:creationId xmlns:p14="http://schemas.microsoft.com/office/powerpoint/2010/main" val="30705580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コンテンツ プレースホルダー 2">
            <a:extLst>
              <a:ext uri="{FF2B5EF4-FFF2-40B4-BE49-F238E27FC236}">
                <a16:creationId xmlns:a16="http://schemas.microsoft.com/office/drawing/2014/main" id="{C007E266-5A03-4F78-8C36-3495E0A714AD}"/>
              </a:ext>
            </a:extLst>
          </p:cNvPr>
          <p:cNvSpPr txBox="1">
            <a:spLocks/>
          </p:cNvSpPr>
          <p:nvPr/>
        </p:nvSpPr>
        <p:spPr bwMode="auto">
          <a:xfrm>
            <a:off x="255959" y="533720"/>
            <a:ext cx="9357570" cy="1075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nSpc>
                <a:spcPct val="90000"/>
              </a:lnSpc>
              <a:spcBef>
                <a:spcPts val="1000"/>
              </a:spcBef>
              <a:buFont typeface="Arial" panose="020B0604020202020204" pitchFamily="34" charset="0"/>
              <a:buChar char="•"/>
              <a:defRPr kumimoji="1" sz="1800">
                <a:solidFill>
                  <a:srgbClr val="FF0000"/>
                </a:solidFill>
                <a:latin typeface="+mn-lt"/>
              </a:defRPr>
            </a:lvl1pPr>
            <a:lvl2pPr marL="685800" indent="-228600">
              <a:lnSpc>
                <a:spcPct val="90000"/>
              </a:lnSpc>
              <a:spcBef>
                <a:spcPts val="500"/>
              </a:spcBef>
              <a:buFont typeface="Arial" panose="020B0604020202020204" pitchFamily="34" charset="0"/>
              <a:buChar char="•"/>
              <a:defRPr kumimoji="1" sz="2400">
                <a:latin typeface="+mn-lt"/>
              </a:defRPr>
            </a:lvl2pPr>
            <a:lvl3pPr marL="1143000" indent="-228600">
              <a:lnSpc>
                <a:spcPct val="90000"/>
              </a:lnSpc>
              <a:spcBef>
                <a:spcPts val="500"/>
              </a:spcBef>
              <a:buFont typeface="Arial" panose="020B0604020202020204" pitchFamily="34" charset="0"/>
              <a:buChar char="•"/>
              <a:defRPr kumimoji="1" sz="2000">
                <a:latin typeface="+mn-lt"/>
              </a:defRPr>
            </a:lvl3pPr>
            <a:lvl4pPr marL="1600200" indent="-228600">
              <a:lnSpc>
                <a:spcPct val="90000"/>
              </a:lnSpc>
              <a:spcBef>
                <a:spcPts val="500"/>
              </a:spcBef>
              <a:buFont typeface="Arial" panose="020B0604020202020204" pitchFamily="34" charset="0"/>
              <a:buChar char="•"/>
              <a:defRPr kumimoji="1">
                <a:latin typeface="+mn-lt"/>
              </a:defRPr>
            </a:lvl4pPr>
            <a:lvl5pPr marL="2057400" indent="-228600">
              <a:lnSpc>
                <a:spcPct val="90000"/>
              </a:lnSpc>
              <a:spcBef>
                <a:spcPts val="500"/>
              </a:spcBef>
              <a:buFont typeface="Arial" panose="020B0604020202020204" pitchFamily="34" charset="0"/>
              <a:buChar char="•"/>
              <a:defRPr kumimoji="1">
                <a:latin typeface="+mn-lt"/>
              </a:defRPr>
            </a:lvl5pPr>
            <a:lvl6pPr marL="2514600" indent="-228600">
              <a:lnSpc>
                <a:spcPct val="90000"/>
              </a:lnSpc>
              <a:spcBef>
                <a:spcPts val="500"/>
              </a:spcBef>
              <a:buFont typeface="Arial" panose="020B0604020202020204" pitchFamily="34" charset="0"/>
              <a:buChar char="•"/>
              <a:defRPr kumimoji="1" sz="1800">
                <a:latin typeface="+mn-lt"/>
              </a:defRPr>
            </a:lvl6pPr>
            <a:lvl7pPr marL="2971800" indent="-228600">
              <a:lnSpc>
                <a:spcPct val="90000"/>
              </a:lnSpc>
              <a:spcBef>
                <a:spcPts val="500"/>
              </a:spcBef>
              <a:buFont typeface="Arial" panose="020B0604020202020204" pitchFamily="34" charset="0"/>
              <a:buChar char="•"/>
              <a:defRPr kumimoji="1" sz="1800">
                <a:latin typeface="+mn-lt"/>
              </a:defRPr>
            </a:lvl7pPr>
            <a:lvl8pPr marL="3429000" indent="-228600">
              <a:lnSpc>
                <a:spcPct val="90000"/>
              </a:lnSpc>
              <a:spcBef>
                <a:spcPts val="500"/>
              </a:spcBef>
              <a:buFont typeface="Arial" panose="020B0604020202020204" pitchFamily="34" charset="0"/>
              <a:buChar char="•"/>
              <a:defRPr kumimoji="1" sz="1800">
                <a:latin typeface="+mn-lt"/>
              </a:defRPr>
            </a:lvl8pPr>
            <a:lvl9pPr marL="3886200" indent="-228600">
              <a:lnSpc>
                <a:spcPct val="90000"/>
              </a:lnSpc>
              <a:spcBef>
                <a:spcPts val="500"/>
              </a:spcBef>
              <a:buFont typeface="Arial" panose="020B0604020202020204" pitchFamily="34" charset="0"/>
              <a:buChar char="•"/>
              <a:defRPr kumimoji="1" sz="1800">
                <a:latin typeface="+mn-lt"/>
              </a:defRPr>
            </a:lvl9pPr>
          </a:lstStyle>
          <a:p>
            <a:pPr>
              <a:lnSpc>
                <a:spcPct val="100000"/>
              </a:lnSpc>
              <a:spcBef>
                <a:spcPts val="600"/>
              </a:spcBef>
              <a:buFont typeface="Wingdings" panose="05000000000000000000" pitchFamily="2" charset="2"/>
              <a:buChar char="n"/>
            </a:pPr>
            <a:r>
              <a:rPr lang="ja-JP" altLang="en-US" dirty="0">
                <a:latin typeface="Meiryo UI"/>
                <a:ea typeface="Meiryo UI"/>
              </a:rPr>
              <a:t>今回実施する協働プロジェクトを踏まえた、今後の拡大（海外展開及び他の行政現場や大企業への展開）に向けたロードマップを記載してください。また、拡大に向けてこれまで実施してきた内容も含めて記載してください。</a:t>
            </a:r>
            <a:endParaRPr lang="en-US" altLang="ja-JP" dirty="0">
              <a:latin typeface="Meiryo UI"/>
              <a:ea typeface="Meiryo UI"/>
            </a:endParaRPr>
          </a:p>
        </p:txBody>
      </p:sp>
      <p:sp>
        <p:nvSpPr>
          <p:cNvPr id="4" name="スライド番号プレースホルダー 3">
            <a:extLst>
              <a:ext uri="{FF2B5EF4-FFF2-40B4-BE49-F238E27FC236}">
                <a16:creationId xmlns:a16="http://schemas.microsoft.com/office/drawing/2014/main" id="{CEBCA06D-4880-4A48-8E35-7E91C457FBEF}"/>
              </a:ext>
            </a:extLst>
          </p:cNvPr>
          <p:cNvSpPr>
            <a:spLocks noGrp="1"/>
          </p:cNvSpPr>
          <p:nvPr>
            <p:ph type="sldNum" sz="quarter" idx="12"/>
          </p:nvPr>
        </p:nvSpPr>
        <p:spPr/>
        <p:txBody>
          <a:bodyPr/>
          <a:lstStyle/>
          <a:p>
            <a:pPr>
              <a:defRPr/>
            </a:pPr>
            <a:fld id="{96BA3565-E867-44AF-9D39-29D41BFB608A}" type="slidenum">
              <a:rPr lang="ja-JP" altLang="en-US" smtClean="0">
                <a:latin typeface="Meiryo UI" panose="020B0604030504040204" pitchFamily="34" charset="-128"/>
                <a:ea typeface="Meiryo UI" panose="020B0604030504040204" pitchFamily="34" charset="-128"/>
              </a:rPr>
              <a:pPr>
                <a:defRPr/>
              </a:pPr>
              <a:t>7</a:t>
            </a:fld>
            <a:endParaRPr lang="ja-JP" altLang="en-US">
              <a:latin typeface="Meiryo UI" panose="020B0604030504040204" pitchFamily="34" charset="-128"/>
              <a:ea typeface="Meiryo UI" panose="020B0604030504040204" pitchFamily="34" charset="-128"/>
            </a:endParaRPr>
          </a:p>
        </p:txBody>
      </p:sp>
      <p:sp>
        <p:nvSpPr>
          <p:cNvPr id="5" name="タイトル 1">
            <a:extLst>
              <a:ext uri="{FF2B5EF4-FFF2-40B4-BE49-F238E27FC236}">
                <a16:creationId xmlns:a16="http://schemas.microsoft.com/office/drawing/2014/main" id="{C610869B-C921-4584-8107-14B76B831477}"/>
              </a:ext>
            </a:extLst>
          </p:cNvPr>
          <p:cNvSpPr>
            <a:spLocks noGrp="1"/>
          </p:cNvSpPr>
          <p:nvPr>
            <p:ph type="title"/>
          </p:nvPr>
        </p:nvSpPr>
        <p:spPr>
          <a:xfrm>
            <a:off x="0" y="1"/>
            <a:ext cx="8543925" cy="56206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p>
            <a:r>
              <a:rPr lang="ja-JP" altLang="en-US" sz="2000" b="1" dirty="0">
                <a:latin typeface="Meiryo UI"/>
                <a:ea typeface="Meiryo UI"/>
              </a:rPr>
              <a:t>事業拡大に向けたロードマップ</a:t>
            </a:r>
          </a:p>
        </p:txBody>
      </p:sp>
      <p:sp>
        <p:nvSpPr>
          <p:cNvPr id="73" name="Rectangle 50">
            <a:extLst>
              <a:ext uri="{FF2B5EF4-FFF2-40B4-BE49-F238E27FC236}">
                <a16:creationId xmlns:a16="http://schemas.microsoft.com/office/drawing/2014/main" id="{16F301EC-A049-8EE7-2FA9-FABB6223A67A}"/>
              </a:ext>
            </a:extLst>
          </p:cNvPr>
          <p:cNvSpPr>
            <a:spLocks noChangeArrowheads="1"/>
          </p:cNvSpPr>
          <p:nvPr/>
        </p:nvSpPr>
        <p:spPr bwMode="auto">
          <a:xfrm>
            <a:off x="6103938" y="5329346"/>
            <a:ext cx="1617662" cy="139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900" i="0" u="none" strike="noStrike" cap="none" normalizeH="0" baseline="0" dirty="0">
                <a:ln>
                  <a:noFill/>
                </a:ln>
                <a:solidFill>
                  <a:srgbClr val="FF0000"/>
                </a:solidFill>
                <a:effectLst/>
                <a:latin typeface="Meiryo UI" panose="020B0604030504040204" pitchFamily="50" charset="-128"/>
                <a:ea typeface="Meiryo UI" panose="020B0604030504040204" pitchFamily="50" charset="-128"/>
              </a:rPr>
              <a:t>今回の</a:t>
            </a:r>
            <a:r>
              <a:rPr kumimoji="0" lang="ja-JP" altLang="en-US" sz="900" i="0" u="none" strike="noStrike" cap="none" normalizeH="0" baseline="0" dirty="0">
                <a:ln>
                  <a:noFill/>
                </a:ln>
                <a:solidFill>
                  <a:srgbClr val="FF0000"/>
                </a:solidFill>
                <a:effectLst/>
                <a:latin typeface="Meiryo UI" panose="020B0604030504040204" pitchFamily="50" charset="-128"/>
                <a:ea typeface="Meiryo UI" panose="020B0604030504040204" pitchFamily="50" charset="-128"/>
              </a:rPr>
              <a:t>協働プロジェクトの実施</a:t>
            </a:r>
            <a:r>
              <a:rPr kumimoji="0" lang="ja-JP" altLang="ja-JP" sz="900" i="0" u="none" strike="noStrike" cap="none" normalizeH="0" baseline="0" dirty="0">
                <a:ln>
                  <a:noFill/>
                </a:ln>
                <a:solidFill>
                  <a:srgbClr val="FF0000"/>
                </a:solidFill>
                <a:effectLst/>
                <a:latin typeface="Meiryo UI" panose="020B0604030504040204" pitchFamily="50" charset="-128"/>
                <a:ea typeface="Meiryo UI" panose="020B0604030504040204" pitchFamily="50" charset="-128"/>
              </a:rPr>
              <a:t>項目</a:t>
            </a:r>
            <a:endParaRPr kumimoji="0" lang="ja-JP" altLang="ja-JP" sz="1800" i="0" u="none" strike="noStrike" cap="none" normalizeH="0" baseline="0" dirty="0">
              <a:ln>
                <a:noFill/>
              </a:ln>
              <a:solidFill>
                <a:schemeClr val="tx1"/>
              </a:solidFill>
              <a:effectLst/>
            </a:endParaRPr>
          </a:p>
        </p:txBody>
      </p:sp>
      <p:sp>
        <p:nvSpPr>
          <p:cNvPr id="200" name="Freeform 177">
            <a:extLst>
              <a:ext uri="{FF2B5EF4-FFF2-40B4-BE49-F238E27FC236}">
                <a16:creationId xmlns:a16="http://schemas.microsoft.com/office/drawing/2014/main" id="{2831D07D-6BFB-5A34-2D42-EF237CE9EAC3}"/>
              </a:ext>
            </a:extLst>
          </p:cNvPr>
          <p:cNvSpPr>
            <a:spLocks/>
          </p:cNvSpPr>
          <p:nvPr/>
        </p:nvSpPr>
        <p:spPr bwMode="auto">
          <a:xfrm>
            <a:off x="2074863" y="5081627"/>
            <a:ext cx="7745412" cy="1438435"/>
          </a:xfrm>
          <a:custGeom>
            <a:avLst/>
            <a:gdLst>
              <a:gd name="T0" fmla="*/ 0 w 4879"/>
              <a:gd name="T1" fmla="*/ 81 h 691"/>
              <a:gd name="T2" fmla="*/ 813 w 4879"/>
              <a:gd name="T3" fmla="*/ 81 h 691"/>
              <a:gd name="T4" fmla="*/ 737 w 4879"/>
              <a:gd name="T5" fmla="*/ 0 h 691"/>
              <a:gd name="T6" fmla="*/ 2033 w 4879"/>
              <a:gd name="T7" fmla="*/ 81 h 691"/>
              <a:gd name="T8" fmla="*/ 4879 w 4879"/>
              <a:gd name="T9" fmla="*/ 81 h 691"/>
              <a:gd name="T10" fmla="*/ 4879 w 4879"/>
              <a:gd name="T11" fmla="*/ 183 h 691"/>
              <a:gd name="T12" fmla="*/ 4879 w 4879"/>
              <a:gd name="T13" fmla="*/ 183 h 691"/>
              <a:gd name="T14" fmla="*/ 4879 w 4879"/>
              <a:gd name="T15" fmla="*/ 335 h 691"/>
              <a:gd name="T16" fmla="*/ 4879 w 4879"/>
              <a:gd name="T17" fmla="*/ 691 h 691"/>
              <a:gd name="T18" fmla="*/ 2033 w 4879"/>
              <a:gd name="T19" fmla="*/ 691 h 691"/>
              <a:gd name="T20" fmla="*/ 813 w 4879"/>
              <a:gd name="T21" fmla="*/ 691 h 691"/>
              <a:gd name="T22" fmla="*/ 813 w 4879"/>
              <a:gd name="T23" fmla="*/ 691 h 691"/>
              <a:gd name="T24" fmla="*/ 0 w 4879"/>
              <a:gd name="T25" fmla="*/ 691 h 691"/>
              <a:gd name="T26" fmla="*/ 0 w 4879"/>
              <a:gd name="T27" fmla="*/ 335 h 691"/>
              <a:gd name="T28" fmla="*/ 0 w 4879"/>
              <a:gd name="T29" fmla="*/ 183 h 691"/>
              <a:gd name="T30" fmla="*/ 0 w 4879"/>
              <a:gd name="T31" fmla="*/ 183 h 691"/>
              <a:gd name="T32" fmla="*/ 0 w 4879"/>
              <a:gd name="T33" fmla="*/ 81 h 6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879" h="691">
                <a:moveTo>
                  <a:pt x="0" y="81"/>
                </a:moveTo>
                <a:lnTo>
                  <a:pt x="813" y="81"/>
                </a:lnTo>
                <a:lnTo>
                  <a:pt x="737" y="0"/>
                </a:lnTo>
                <a:lnTo>
                  <a:pt x="2033" y="81"/>
                </a:lnTo>
                <a:lnTo>
                  <a:pt x="4879" y="81"/>
                </a:lnTo>
                <a:lnTo>
                  <a:pt x="4879" y="183"/>
                </a:lnTo>
                <a:lnTo>
                  <a:pt x="4879" y="183"/>
                </a:lnTo>
                <a:lnTo>
                  <a:pt x="4879" y="335"/>
                </a:lnTo>
                <a:lnTo>
                  <a:pt x="4879" y="691"/>
                </a:lnTo>
                <a:lnTo>
                  <a:pt x="2033" y="691"/>
                </a:lnTo>
                <a:lnTo>
                  <a:pt x="813" y="691"/>
                </a:lnTo>
                <a:lnTo>
                  <a:pt x="813" y="691"/>
                </a:lnTo>
                <a:lnTo>
                  <a:pt x="0" y="691"/>
                </a:lnTo>
                <a:lnTo>
                  <a:pt x="0" y="335"/>
                </a:lnTo>
                <a:lnTo>
                  <a:pt x="0" y="183"/>
                </a:lnTo>
                <a:lnTo>
                  <a:pt x="0" y="183"/>
                </a:lnTo>
                <a:lnTo>
                  <a:pt x="0" y="81"/>
                </a:lnTo>
                <a:close/>
              </a:path>
            </a:pathLst>
          </a:custGeom>
          <a:noFill/>
          <a:ln w="23813" cap="flat">
            <a:solidFill>
              <a:srgbClr val="FF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pic>
        <p:nvPicPr>
          <p:cNvPr id="1202" name="Picture 178">
            <a:extLst>
              <a:ext uri="{FF2B5EF4-FFF2-40B4-BE49-F238E27FC236}">
                <a16:creationId xmlns:a16="http://schemas.microsoft.com/office/drawing/2014/main" id="{5EB7105B-2F3E-7E0A-0C49-F92123BEC50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8588" y="5254406"/>
            <a:ext cx="1560512" cy="1303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1" name="Freeform 179">
            <a:extLst>
              <a:ext uri="{FF2B5EF4-FFF2-40B4-BE49-F238E27FC236}">
                <a16:creationId xmlns:a16="http://schemas.microsoft.com/office/drawing/2014/main" id="{A0E376BC-6811-3A90-6792-42FC756ED148}"/>
              </a:ext>
            </a:extLst>
          </p:cNvPr>
          <p:cNvSpPr>
            <a:spLocks/>
          </p:cNvSpPr>
          <p:nvPr/>
        </p:nvSpPr>
        <p:spPr bwMode="auto">
          <a:xfrm>
            <a:off x="1848363" y="3820134"/>
            <a:ext cx="179387" cy="761892"/>
          </a:xfrm>
          <a:custGeom>
            <a:avLst/>
            <a:gdLst>
              <a:gd name="T0" fmla="*/ 0 w 113"/>
              <a:gd name="T1" fmla="*/ 0 h 366"/>
              <a:gd name="T2" fmla="*/ 113 w 113"/>
              <a:gd name="T3" fmla="*/ 183 h 366"/>
              <a:gd name="T4" fmla="*/ 0 w 113"/>
              <a:gd name="T5" fmla="*/ 366 h 366"/>
              <a:gd name="T6" fmla="*/ 0 w 113"/>
              <a:gd name="T7" fmla="*/ 0 h 366"/>
            </a:gdLst>
            <a:ahLst/>
            <a:cxnLst>
              <a:cxn ang="0">
                <a:pos x="T0" y="T1"/>
              </a:cxn>
              <a:cxn ang="0">
                <a:pos x="T2" y="T3"/>
              </a:cxn>
              <a:cxn ang="0">
                <a:pos x="T4" y="T5"/>
              </a:cxn>
              <a:cxn ang="0">
                <a:pos x="T6" y="T7"/>
              </a:cxn>
            </a:cxnLst>
            <a:rect l="0" t="0" r="r" b="b"/>
            <a:pathLst>
              <a:path w="113" h="366">
                <a:moveTo>
                  <a:pt x="0" y="0"/>
                </a:moveTo>
                <a:lnTo>
                  <a:pt x="113" y="183"/>
                </a:lnTo>
                <a:lnTo>
                  <a:pt x="0" y="366"/>
                </a:lnTo>
                <a:lnTo>
                  <a:pt x="0" y="0"/>
                </a:lnTo>
                <a:close/>
              </a:path>
            </a:pathLst>
          </a:custGeom>
          <a:solidFill>
            <a:srgbClr val="D9D9D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3" name="Freeform 181">
            <a:extLst>
              <a:ext uri="{FF2B5EF4-FFF2-40B4-BE49-F238E27FC236}">
                <a16:creationId xmlns:a16="http://schemas.microsoft.com/office/drawing/2014/main" id="{1C8247FC-F5E5-4AE7-28E5-74D89360F106}"/>
              </a:ext>
            </a:extLst>
          </p:cNvPr>
          <p:cNvSpPr>
            <a:spLocks/>
          </p:cNvSpPr>
          <p:nvPr/>
        </p:nvSpPr>
        <p:spPr bwMode="auto">
          <a:xfrm>
            <a:off x="3854760" y="3820134"/>
            <a:ext cx="179387" cy="761892"/>
          </a:xfrm>
          <a:custGeom>
            <a:avLst/>
            <a:gdLst>
              <a:gd name="T0" fmla="*/ 0 w 113"/>
              <a:gd name="T1" fmla="*/ 0 h 366"/>
              <a:gd name="T2" fmla="*/ 113 w 113"/>
              <a:gd name="T3" fmla="*/ 183 h 366"/>
              <a:gd name="T4" fmla="*/ 0 w 113"/>
              <a:gd name="T5" fmla="*/ 366 h 366"/>
              <a:gd name="T6" fmla="*/ 0 w 113"/>
              <a:gd name="T7" fmla="*/ 0 h 366"/>
            </a:gdLst>
            <a:ahLst/>
            <a:cxnLst>
              <a:cxn ang="0">
                <a:pos x="T0" y="T1"/>
              </a:cxn>
              <a:cxn ang="0">
                <a:pos x="T2" y="T3"/>
              </a:cxn>
              <a:cxn ang="0">
                <a:pos x="T4" y="T5"/>
              </a:cxn>
              <a:cxn ang="0">
                <a:pos x="T6" y="T7"/>
              </a:cxn>
            </a:cxnLst>
            <a:rect l="0" t="0" r="r" b="b"/>
            <a:pathLst>
              <a:path w="113" h="366">
                <a:moveTo>
                  <a:pt x="0" y="0"/>
                </a:moveTo>
                <a:lnTo>
                  <a:pt x="113" y="183"/>
                </a:lnTo>
                <a:lnTo>
                  <a:pt x="0" y="366"/>
                </a:lnTo>
                <a:lnTo>
                  <a:pt x="0" y="0"/>
                </a:lnTo>
                <a:close/>
              </a:path>
            </a:pathLst>
          </a:custGeom>
          <a:solidFill>
            <a:srgbClr val="D9D9D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5" name="Freeform 183">
            <a:extLst>
              <a:ext uri="{FF2B5EF4-FFF2-40B4-BE49-F238E27FC236}">
                <a16:creationId xmlns:a16="http://schemas.microsoft.com/office/drawing/2014/main" id="{502AF0BE-8DDE-A2E5-85D4-2D51D5D607D5}"/>
              </a:ext>
            </a:extLst>
          </p:cNvPr>
          <p:cNvSpPr>
            <a:spLocks/>
          </p:cNvSpPr>
          <p:nvPr/>
        </p:nvSpPr>
        <p:spPr bwMode="auto">
          <a:xfrm>
            <a:off x="5848456" y="3820134"/>
            <a:ext cx="179387" cy="761892"/>
          </a:xfrm>
          <a:custGeom>
            <a:avLst/>
            <a:gdLst>
              <a:gd name="T0" fmla="*/ 0 w 113"/>
              <a:gd name="T1" fmla="*/ 0 h 366"/>
              <a:gd name="T2" fmla="*/ 113 w 113"/>
              <a:gd name="T3" fmla="*/ 183 h 366"/>
              <a:gd name="T4" fmla="*/ 0 w 113"/>
              <a:gd name="T5" fmla="*/ 366 h 366"/>
              <a:gd name="T6" fmla="*/ 0 w 113"/>
              <a:gd name="T7" fmla="*/ 0 h 366"/>
            </a:gdLst>
            <a:ahLst/>
            <a:cxnLst>
              <a:cxn ang="0">
                <a:pos x="T0" y="T1"/>
              </a:cxn>
              <a:cxn ang="0">
                <a:pos x="T2" y="T3"/>
              </a:cxn>
              <a:cxn ang="0">
                <a:pos x="T4" y="T5"/>
              </a:cxn>
              <a:cxn ang="0">
                <a:pos x="T6" y="T7"/>
              </a:cxn>
            </a:cxnLst>
            <a:rect l="0" t="0" r="r" b="b"/>
            <a:pathLst>
              <a:path w="113" h="366">
                <a:moveTo>
                  <a:pt x="0" y="0"/>
                </a:moveTo>
                <a:lnTo>
                  <a:pt x="113" y="183"/>
                </a:lnTo>
                <a:lnTo>
                  <a:pt x="0" y="366"/>
                </a:lnTo>
                <a:lnTo>
                  <a:pt x="0" y="0"/>
                </a:lnTo>
                <a:close/>
              </a:path>
            </a:pathLst>
          </a:custGeom>
          <a:solidFill>
            <a:srgbClr val="D9D9D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7" name="Freeform 185">
            <a:extLst>
              <a:ext uri="{FF2B5EF4-FFF2-40B4-BE49-F238E27FC236}">
                <a16:creationId xmlns:a16="http://schemas.microsoft.com/office/drawing/2014/main" id="{25ABE0FC-9DE0-A354-031B-25B13EC424DB}"/>
              </a:ext>
            </a:extLst>
          </p:cNvPr>
          <p:cNvSpPr>
            <a:spLocks/>
          </p:cNvSpPr>
          <p:nvPr/>
        </p:nvSpPr>
        <p:spPr bwMode="auto">
          <a:xfrm>
            <a:off x="5837494" y="5564575"/>
            <a:ext cx="179387" cy="761892"/>
          </a:xfrm>
          <a:custGeom>
            <a:avLst/>
            <a:gdLst>
              <a:gd name="T0" fmla="*/ 0 w 113"/>
              <a:gd name="T1" fmla="*/ 0 h 366"/>
              <a:gd name="T2" fmla="*/ 113 w 113"/>
              <a:gd name="T3" fmla="*/ 183 h 366"/>
              <a:gd name="T4" fmla="*/ 0 w 113"/>
              <a:gd name="T5" fmla="*/ 366 h 366"/>
              <a:gd name="T6" fmla="*/ 0 w 113"/>
              <a:gd name="T7" fmla="*/ 0 h 366"/>
            </a:gdLst>
            <a:ahLst/>
            <a:cxnLst>
              <a:cxn ang="0">
                <a:pos x="T0" y="T1"/>
              </a:cxn>
              <a:cxn ang="0">
                <a:pos x="T2" y="T3"/>
              </a:cxn>
              <a:cxn ang="0">
                <a:pos x="T4" y="T5"/>
              </a:cxn>
              <a:cxn ang="0">
                <a:pos x="T6" y="T7"/>
              </a:cxn>
            </a:cxnLst>
            <a:rect l="0" t="0" r="r" b="b"/>
            <a:pathLst>
              <a:path w="113" h="366">
                <a:moveTo>
                  <a:pt x="0" y="0"/>
                </a:moveTo>
                <a:lnTo>
                  <a:pt x="113" y="183"/>
                </a:lnTo>
                <a:lnTo>
                  <a:pt x="0" y="366"/>
                </a:lnTo>
                <a:lnTo>
                  <a:pt x="0" y="0"/>
                </a:lnTo>
                <a:close/>
              </a:path>
            </a:pathLst>
          </a:custGeom>
          <a:solidFill>
            <a:srgbClr val="D9D9D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9" name="Freeform 187">
            <a:extLst>
              <a:ext uri="{FF2B5EF4-FFF2-40B4-BE49-F238E27FC236}">
                <a16:creationId xmlns:a16="http://schemas.microsoft.com/office/drawing/2014/main" id="{DFD211D5-BA1C-F752-8564-A7444882E5C7}"/>
              </a:ext>
            </a:extLst>
          </p:cNvPr>
          <p:cNvSpPr>
            <a:spLocks/>
          </p:cNvSpPr>
          <p:nvPr/>
        </p:nvSpPr>
        <p:spPr bwMode="auto">
          <a:xfrm>
            <a:off x="3846872" y="5564575"/>
            <a:ext cx="179387" cy="761892"/>
          </a:xfrm>
          <a:custGeom>
            <a:avLst/>
            <a:gdLst>
              <a:gd name="T0" fmla="*/ 0 w 113"/>
              <a:gd name="T1" fmla="*/ 0 h 366"/>
              <a:gd name="T2" fmla="*/ 113 w 113"/>
              <a:gd name="T3" fmla="*/ 183 h 366"/>
              <a:gd name="T4" fmla="*/ 0 w 113"/>
              <a:gd name="T5" fmla="*/ 366 h 366"/>
              <a:gd name="T6" fmla="*/ 0 w 113"/>
              <a:gd name="T7" fmla="*/ 0 h 366"/>
            </a:gdLst>
            <a:ahLst/>
            <a:cxnLst>
              <a:cxn ang="0">
                <a:pos x="T0" y="T1"/>
              </a:cxn>
              <a:cxn ang="0">
                <a:pos x="T2" y="T3"/>
              </a:cxn>
              <a:cxn ang="0">
                <a:pos x="T4" y="T5"/>
              </a:cxn>
              <a:cxn ang="0">
                <a:pos x="T6" y="T7"/>
              </a:cxn>
            </a:cxnLst>
            <a:rect l="0" t="0" r="r" b="b"/>
            <a:pathLst>
              <a:path w="113" h="366">
                <a:moveTo>
                  <a:pt x="0" y="0"/>
                </a:moveTo>
                <a:lnTo>
                  <a:pt x="113" y="183"/>
                </a:lnTo>
                <a:lnTo>
                  <a:pt x="0" y="366"/>
                </a:lnTo>
                <a:lnTo>
                  <a:pt x="0" y="0"/>
                </a:lnTo>
                <a:close/>
              </a:path>
            </a:pathLst>
          </a:custGeom>
          <a:solidFill>
            <a:srgbClr val="D9D9D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1" name="Freeform 189">
            <a:extLst>
              <a:ext uri="{FF2B5EF4-FFF2-40B4-BE49-F238E27FC236}">
                <a16:creationId xmlns:a16="http://schemas.microsoft.com/office/drawing/2014/main" id="{31202677-E6B0-C1CF-EC88-D403DCA83055}"/>
              </a:ext>
            </a:extLst>
          </p:cNvPr>
          <p:cNvSpPr>
            <a:spLocks/>
          </p:cNvSpPr>
          <p:nvPr/>
        </p:nvSpPr>
        <p:spPr bwMode="auto">
          <a:xfrm>
            <a:off x="7864630" y="5564575"/>
            <a:ext cx="177800" cy="761892"/>
          </a:xfrm>
          <a:custGeom>
            <a:avLst/>
            <a:gdLst>
              <a:gd name="T0" fmla="*/ 0 w 112"/>
              <a:gd name="T1" fmla="*/ 0 h 366"/>
              <a:gd name="T2" fmla="*/ 112 w 112"/>
              <a:gd name="T3" fmla="*/ 183 h 366"/>
              <a:gd name="T4" fmla="*/ 0 w 112"/>
              <a:gd name="T5" fmla="*/ 366 h 366"/>
              <a:gd name="T6" fmla="*/ 0 w 112"/>
              <a:gd name="T7" fmla="*/ 0 h 366"/>
            </a:gdLst>
            <a:ahLst/>
            <a:cxnLst>
              <a:cxn ang="0">
                <a:pos x="T0" y="T1"/>
              </a:cxn>
              <a:cxn ang="0">
                <a:pos x="T2" y="T3"/>
              </a:cxn>
              <a:cxn ang="0">
                <a:pos x="T4" y="T5"/>
              </a:cxn>
              <a:cxn ang="0">
                <a:pos x="T6" y="T7"/>
              </a:cxn>
            </a:cxnLst>
            <a:rect l="0" t="0" r="r" b="b"/>
            <a:pathLst>
              <a:path w="112" h="366">
                <a:moveTo>
                  <a:pt x="0" y="0"/>
                </a:moveTo>
                <a:lnTo>
                  <a:pt x="112" y="183"/>
                </a:lnTo>
                <a:lnTo>
                  <a:pt x="0" y="366"/>
                </a:lnTo>
                <a:lnTo>
                  <a:pt x="0" y="0"/>
                </a:lnTo>
                <a:close/>
              </a:path>
            </a:pathLst>
          </a:custGeom>
          <a:solidFill>
            <a:srgbClr val="D9D9D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3" name="Rectangle 194">
            <a:extLst>
              <a:ext uri="{FF2B5EF4-FFF2-40B4-BE49-F238E27FC236}">
                <a16:creationId xmlns:a16="http://schemas.microsoft.com/office/drawing/2014/main" id="{2DE54E4B-5A3A-F90A-BDC6-E50D9A04C00C}"/>
              </a:ext>
            </a:extLst>
          </p:cNvPr>
          <p:cNvSpPr>
            <a:spLocks noChangeArrowheads="1"/>
          </p:cNvSpPr>
          <p:nvPr/>
        </p:nvSpPr>
        <p:spPr bwMode="auto">
          <a:xfrm>
            <a:off x="428625" y="5235671"/>
            <a:ext cx="77787" cy="139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90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A</a:t>
            </a:r>
            <a:endParaRPr kumimoji="0" lang="ja-JP" altLang="ja-JP" sz="1800" i="0" u="none" strike="noStrike" cap="none" normalizeH="0" baseline="0">
              <a:ln>
                <a:noFill/>
              </a:ln>
              <a:solidFill>
                <a:schemeClr val="tx1"/>
              </a:solidFill>
              <a:effectLst/>
            </a:endParaRPr>
          </a:p>
        </p:txBody>
      </p:sp>
      <p:sp>
        <p:nvSpPr>
          <p:cNvPr id="214" name="Rectangle 195">
            <a:extLst>
              <a:ext uri="{FF2B5EF4-FFF2-40B4-BE49-F238E27FC236}">
                <a16:creationId xmlns:a16="http://schemas.microsoft.com/office/drawing/2014/main" id="{2BEF3A24-C456-7CA3-14A5-E946392F616D}"/>
              </a:ext>
            </a:extLst>
          </p:cNvPr>
          <p:cNvSpPr>
            <a:spLocks noChangeArrowheads="1"/>
          </p:cNvSpPr>
          <p:nvPr/>
        </p:nvSpPr>
        <p:spPr bwMode="auto">
          <a:xfrm>
            <a:off x="511175" y="5235671"/>
            <a:ext cx="820737" cy="139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90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製品のユーザー数</a:t>
            </a:r>
            <a:endParaRPr kumimoji="0" lang="ja-JP" altLang="ja-JP" sz="1800" i="0" u="none" strike="noStrike" cap="none" normalizeH="0" baseline="0">
              <a:ln>
                <a:noFill/>
              </a:ln>
              <a:solidFill>
                <a:schemeClr val="tx1"/>
              </a:solidFill>
              <a:effectLst/>
            </a:endParaRPr>
          </a:p>
        </p:txBody>
      </p:sp>
      <p:sp>
        <p:nvSpPr>
          <p:cNvPr id="215" name="Rectangle 196">
            <a:extLst>
              <a:ext uri="{FF2B5EF4-FFF2-40B4-BE49-F238E27FC236}">
                <a16:creationId xmlns:a16="http://schemas.microsoft.com/office/drawing/2014/main" id="{EBA95BA0-1511-D431-3A39-2762F1CBCFA8}"/>
              </a:ext>
            </a:extLst>
          </p:cNvPr>
          <p:cNvSpPr>
            <a:spLocks noChangeArrowheads="1"/>
          </p:cNvSpPr>
          <p:nvPr/>
        </p:nvSpPr>
        <p:spPr bwMode="auto">
          <a:xfrm>
            <a:off x="1350963" y="5235671"/>
            <a:ext cx="230187" cy="139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90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推移</a:t>
            </a:r>
            <a:endParaRPr kumimoji="0" lang="ja-JP" altLang="ja-JP" sz="1800" i="0" u="none" strike="noStrike" cap="none" normalizeH="0" baseline="0">
              <a:ln>
                <a:noFill/>
              </a:ln>
              <a:solidFill>
                <a:schemeClr val="tx1"/>
              </a:solidFill>
              <a:effectLst/>
            </a:endParaRPr>
          </a:p>
        </p:txBody>
      </p:sp>
      <p:sp>
        <p:nvSpPr>
          <p:cNvPr id="35" name="テキスト ボックス 34">
            <a:extLst>
              <a:ext uri="{FF2B5EF4-FFF2-40B4-BE49-F238E27FC236}">
                <a16:creationId xmlns:a16="http://schemas.microsoft.com/office/drawing/2014/main" id="{50EEE9BC-FB29-ECD5-BAEA-ABAD6B9E997E}"/>
              </a:ext>
            </a:extLst>
          </p:cNvPr>
          <p:cNvSpPr txBox="1"/>
          <p:nvPr/>
        </p:nvSpPr>
        <p:spPr>
          <a:xfrm>
            <a:off x="79374" y="1606908"/>
            <a:ext cx="9685337" cy="1261884"/>
          </a:xfrm>
          <a:prstGeom prst="rect">
            <a:avLst/>
          </a:prstGeom>
          <a:noFill/>
        </p:spPr>
        <p:txBody>
          <a:bodyPr wrap="square" rtlCol="0">
            <a:spAutoFit/>
          </a:bodyPr>
          <a:lstStyle/>
          <a:p>
            <a:r>
              <a:rPr kumimoji="0" lang="ja-JP" altLang="ja-JP" sz="1600" b="1" i="0" u="sng" strike="noStrike" cap="none" normalizeH="0" baseline="0" dirty="0">
                <a:ln>
                  <a:noFill/>
                </a:ln>
                <a:solidFill>
                  <a:srgbClr val="000000"/>
                </a:solidFill>
                <a:effectLst/>
                <a:latin typeface="Meiryo UI" panose="020B0604030504040204" pitchFamily="50" charset="-128"/>
                <a:ea typeface="Meiryo UI" panose="020B0604030504040204" pitchFamily="50" charset="-128"/>
              </a:rPr>
              <a:t>（例）事業化に向けたロードマップ</a:t>
            </a:r>
            <a:endParaRPr kumimoji="0" lang="en-US" altLang="ja-JP" sz="1600" b="1" i="0" u="sng" strike="noStrike" cap="none" normalizeH="0" baseline="0" dirty="0">
              <a:ln>
                <a:noFill/>
              </a:ln>
              <a:solidFill>
                <a:srgbClr val="000000"/>
              </a:solidFill>
              <a:effectLst/>
              <a:latin typeface="Meiryo UI" panose="020B0604030504040204" pitchFamily="50" charset="-128"/>
              <a:ea typeface="Meiryo UI" panose="020B0604030504040204" pitchFamily="50" charset="-128"/>
            </a:endParaRPr>
          </a:p>
          <a:p>
            <a:r>
              <a:rPr kumimoji="0" lang="ja-JP" altLang="en-US" sz="120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これまで：</a:t>
            </a:r>
            <a:r>
              <a:rPr kumimoji="0" lang="ja-JP" altLang="ja-JP" sz="120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 20</a:t>
            </a:r>
            <a:r>
              <a:rPr kumimoji="0" lang="en-US" altLang="ja-JP" sz="120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20</a:t>
            </a:r>
            <a:r>
              <a:rPr kumimoji="0" lang="ja-JP" altLang="ja-JP" sz="120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年月にA製品をローンチし、延べ</a:t>
            </a:r>
            <a:r>
              <a:rPr kumimoji="0" lang="ja-JP" altLang="en-US" sz="120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a:t>
            </a:r>
            <a:r>
              <a:rPr kumimoji="0" lang="ja-JP" altLang="ja-JP" sz="120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のユーザー数を獲得</a:t>
            </a:r>
            <a:endParaRPr kumimoji="0" lang="en-US" altLang="ja-JP" sz="120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endParaRPr>
          </a:p>
          <a:p>
            <a:r>
              <a:rPr lang="ja-JP" altLang="en-US" sz="1200" dirty="0">
                <a:solidFill>
                  <a:srgbClr val="000000"/>
                </a:solidFill>
                <a:latin typeface="Meiryo UI" panose="020B0604030504040204" pitchFamily="50" charset="-128"/>
                <a:ea typeface="Meiryo UI" panose="020B0604030504040204" pitchFamily="50" charset="-128"/>
              </a:rPr>
              <a:t>現在：</a:t>
            </a:r>
            <a:r>
              <a:rPr kumimoji="0" lang="ja-JP" altLang="ja-JP" sz="120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事業拡大のためにA製品で開発した</a:t>
            </a:r>
            <a:r>
              <a:rPr kumimoji="0" lang="ja-JP" altLang="en-US" sz="120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a:t>
            </a:r>
            <a:r>
              <a:rPr kumimoji="0" lang="ja-JP" altLang="ja-JP" sz="120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の技術を活かして、B製品のサービス開発を進めている</a:t>
            </a:r>
            <a:r>
              <a:rPr kumimoji="0" lang="ja-JP" altLang="en-US" sz="120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。海外に支店はなく国内での展開にとどまっている。</a:t>
            </a:r>
            <a:endParaRPr kumimoji="0" lang="en-US" altLang="ja-JP" sz="120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endParaRPr>
          </a:p>
          <a:p>
            <a:r>
              <a:rPr kumimoji="0" lang="ja-JP" altLang="en-US" sz="120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現在の課題及びその対応方法：○○という課題に直面しており、○○によって解決を図っているところ</a:t>
            </a:r>
            <a:endParaRPr lang="en-US" altLang="ja-JP" sz="1200" dirty="0">
              <a:solidFill>
                <a:srgbClr val="000000"/>
              </a:solidFill>
              <a:latin typeface="Meiryo UI" panose="020B0604030504040204" pitchFamily="50" charset="-128"/>
              <a:ea typeface="Meiryo UI" panose="020B0604030504040204" pitchFamily="50" charset="-128"/>
            </a:endParaRPr>
          </a:p>
          <a:p>
            <a:r>
              <a:rPr kumimoji="0" lang="ja-JP" altLang="en-US" sz="120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今後：</a:t>
            </a:r>
            <a:r>
              <a:rPr kumimoji="0" lang="ja-JP" altLang="ja-JP" sz="120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主力製品のAと現在開発を進めているBを軸に、サービス提供エリアを拡大していく予定</a:t>
            </a:r>
            <a:r>
              <a:rPr kumimoji="0" lang="ja-JP" altLang="en-US" sz="120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。具体的には海外の○○市場への進出を目指いしている。</a:t>
            </a:r>
            <a:endParaRPr kumimoji="0" lang="en-US" altLang="ja-JP" sz="120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endParaRPr>
          </a:p>
          <a:p>
            <a:r>
              <a:rPr kumimoji="0" lang="ja-JP" altLang="ja-JP" sz="120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製品のユーザービリティ向上が事業拡大のハードルとなっているため、今回の</a:t>
            </a:r>
            <a:r>
              <a:rPr kumimoji="0" lang="ja-JP" altLang="en-US" sz="120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協働プロジェクト</a:t>
            </a:r>
            <a:r>
              <a:rPr kumimoji="0" lang="ja-JP" altLang="ja-JP" sz="120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ではその部分のユーザー検証をしていく</a:t>
            </a:r>
            <a:r>
              <a:rPr kumimoji="0" lang="ja-JP" altLang="en-US" sz="120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a:t>
            </a:r>
            <a:endParaRPr kumimoji="0" lang="ja-JP" altLang="ja-JP" sz="3200" i="0" u="none" strike="noStrike" cap="none" normalizeH="0" baseline="0" dirty="0">
              <a:ln>
                <a:noFill/>
              </a:ln>
              <a:solidFill>
                <a:schemeClr val="tx1"/>
              </a:solidFill>
              <a:effectLst/>
            </a:endParaRPr>
          </a:p>
        </p:txBody>
      </p:sp>
      <p:grpSp>
        <p:nvGrpSpPr>
          <p:cNvPr id="45" name="グループ化 44">
            <a:extLst>
              <a:ext uri="{FF2B5EF4-FFF2-40B4-BE49-F238E27FC236}">
                <a16:creationId xmlns:a16="http://schemas.microsoft.com/office/drawing/2014/main" id="{80AC5906-5453-D171-278B-40D6A6FC9441}"/>
              </a:ext>
            </a:extLst>
          </p:cNvPr>
          <p:cNvGrpSpPr/>
          <p:nvPr/>
        </p:nvGrpSpPr>
        <p:grpSpPr>
          <a:xfrm>
            <a:off x="160953" y="3406018"/>
            <a:ext cx="1560511" cy="1575896"/>
            <a:chOff x="160953" y="3419946"/>
            <a:chExt cx="1560511" cy="1575896"/>
          </a:xfrm>
        </p:grpSpPr>
        <p:pic>
          <p:nvPicPr>
            <p:cNvPr id="1215" name="Picture 191">
              <a:extLst>
                <a:ext uri="{FF2B5EF4-FFF2-40B4-BE49-F238E27FC236}">
                  <a16:creationId xmlns:a16="http://schemas.microsoft.com/office/drawing/2014/main" id="{0287755A-B375-0D9C-6059-F5D5C1D155E3}"/>
                </a:ext>
              </a:extLst>
            </p:cNvPr>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1268414" y="4470105"/>
              <a:ext cx="427037" cy="455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44" name="グループ化 43">
              <a:extLst>
                <a:ext uri="{FF2B5EF4-FFF2-40B4-BE49-F238E27FC236}">
                  <a16:creationId xmlns:a16="http://schemas.microsoft.com/office/drawing/2014/main" id="{C89CF621-2938-6690-C1E5-304D9D169F2A}"/>
                </a:ext>
              </a:extLst>
            </p:cNvPr>
            <p:cNvGrpSpPr/>
            <p:nvPr/>
          </p:nvGrpSpPr>
          <p:grpSpPr>
            <a:xfrm>
              <a:off x="160953" y="3419946"/>
              <a:ext cx="1560511" cy="1575896"/>
              <a:chOff x="160953" y="3324696"/>
              <a:chExt cx="1560511" cy="1575896"/>
            </a:xfrm>
          </p:grpSpPr>
          <p:sp>
            <p:nvSpPr>
              <p:cNvPr id="36" name="正方形/長方形 35">
                <a:extLst>
                  <a:ext uri="{FF2B5EF4-FFF2-40B4-BE49-F238E27FC236}">
                    <a16:creationId xmlns:a16="http://schemas.microsoft.com/office/drawing/2014/main" id="{392A557C-6ED1-BEB8-4C89-CAEDC84A8CDC}"/>
                  </a:ext>
                </a:extLst>
              </p:cNvPr>
              <p:cNvSpPr/>
              <p:nvPr/>
            </p:nvSpPr>
            <p:spPr>
              <a:xfrm>
                <a:off x="160953" y="3324696"/>
                <a:ext cx="1560511" cy="233147"/>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Meiryo UI" panose="020B0604030504040204" pitchFamily="50" charset="-128"/>
                    <a:ea typeface="Meiryo UI" panose="020B0604030504040204" pitchFamily="50" charset="-128"/>
                  </a:rPr>
                  <a:t>これまで</a:t>
                </a:r>
              </a:p>
            </p:txBody>
          </p:sp>
          <p:sp>
            <p:nvSpPr>
              <p:cNvPr id="41" name="正方形/長方形 40">
                <a:extLst>
                  <a:ext uri="{FF2B5EF4-FFF2-40B4-BE49-F238E27FC236}">
                    <a16:creationId xmlns:a16="http://schemas.microsoft.com/office/drawing/2014/main" id="{28C35FAE-5C84-6CFB-C8D2-7E7922B103BF}"/>
                  </a:ext>
                </a:extLst>
              </p:cNvPr>
              <p:cNvSpPr/>
              <p:nvPr/>
            </p:nvSpPr>
            <p:spPr>
              <a:xfrm>
                <a:off x="160953" y="3560273"/>
                <a:ext cx="1560511" cy="233147"/>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900" dirty="0">
                    <a:solidFill>
                      <a:schemeClr val="tx1"/>
                    </a:solidFill>
                    <a:latin typeface="Meiryo UI" panose="020B0604030504040204" pitchFamily="50" charset="-128"/>
                    <a:ea typeface="Meiryo UI" panose="020B0604030504040204" pitchFamily="50" charset="-128"/>
                  </a:rPr>
                  <a:t>2022</a:t>
                </a:r>
                <a:r>
                  <a:rPr kumimoji="1" lang="ja-JP" altLang="en-US" sz="900" dirty="0">
                    <a:solidFill>
                      <a:schemeClr val="tx1"/>
                    </a:solidFill>
                    <a:latin typeface="Meiryo UI" panose="020B0604030504040204" pitchFamily="50" charset="-128"/>
                    <a:ea typeface="Meiryo UI" panose="020B0604030504040204" pitchFamily="50" charset="-128"/>
                  </a:rPr>
                  <a:t>年</a:t>
                </a:r>
                <a:r>
                  <a:rPr kumimoji="1" lang="en-US" altLang="ja-JP" sz="900" dirty="0">
                    <a:solidFill>
                      <a:schemeClr val="tx1"/>
                    </a:solidFill>
                    <a:latin typeface="Meiryo UI" panose="020B0604030504040204" pitchFamily="50" charset="-128"/>
                    <a:ea typeface="Meiryo UI" panose="020B0604030504040204" pitchFamily="50" charset="-128"/>
                  </a:rPr>
                  <a:t>3</a:t>
                </a:r>
                <a:r>
                  <a:rPr kumimoji="1" lang="ja-JP" altLang="en-US" sz="900" dirty="0">
                    <a:solidFill>
                      <a:schemeClr val="tx1"/>
                    </a:solidFill>
                    <a:latin typeface="Meiryo UI" panose="020B0604030504040204" pitchFamily="50" charset="-128"/>
                    <a:ea typeface="Meiryo UI" panose="020B0604030504040204" pitchFamily="50" charset="-128"/>
                  </a:rPr>
                  <a:t>月～</a:t>
                </a:r>
                <a:r>
                  <a:rPr kumimoji="1" lang="en-US" altLang="ja-JP" sz="900" dirty="0">
                    <a:solidFill>
                      <a:schemeClr val="tx1"/>
                    </a:solidFill>
                    <a:latin typeface="Meiryo UI" panose="020B0604030504040204" pitchFamily="50" charset="-128"/>
                    <a:ea typeface="Meiryo UI" panose="020B0604030504040204" pitchFamily="50" charset="-128"/>
                  </a:rPr>
                  <a:t>2023</a:t>
                </a:r>
                <a:r>
                  <a:rPr kumimoji="1" lang="ja-JP" altLang="en-US" sz="900" dirty="0">
                    <a:solidFill>
                      <a:schemeClr val="tx1"/>
                    </a:solidFill>
                    <a:latin typeface="Meiryo UI" panose="020B0604030504040204" pitchFamily="50" charset="-128"/>
                    <a:ea typeface="Meiryo UI" panose="020B0604030504040204" pitchFamily="50" charset="-128"/>
                  </a:rPr>
                  <a:t>年</a:t>
                </a:r>
                <a:r>
                  <a:rPr kumimoji="1" lang="en-US" altLang="ja-JP" sz="900" dirty="0">
                    <a:solidFill>
                      <a:schemeClr val="tx1"/>
                    </a:solidFill>
                    <a:latin typeface="Meiryo UI" panose="020B0604030504040204" pitchFamily="50" charset="-128"/>
                    <a:ea typeface="Meiryo UI" panose="020B0604030504040204" pitchFamily="50" charset="-128"/>
                  </a:rPr>
                  <a:t>4</a:t>
                </a:r>
                <a:r>
                  <a:rPr kumimoji="1" lang="ja-JP" altLang="en-US" sz="900" dirty="0">
                    <a:solidFill>
                      <a:schemeClr val="tx1"/>
                    </a:solidFill>
                    <a:latin typeface="Meiryo UI" panose="020B0604030504040204" pitchFamily="50" charset="-128"/>
                    <a:ea typeface="Meiryo UI" panose="020B0604030504040204" pitchFamily="50" charset="-128"/>
                  </a:rPr>
                  <a:t>月</a:t>
                </a:r>
                <a:endParaRPr kumimoji="1" lang="en-US" altLang="ja-JP" sz="900" dirty="0">
                  <a:solidFill>
                    <a:schemeClr val="tx1"/>
                  </a:solidFill>
                  <a:latin typeface="Meiryo UI" panose="020B0604030504040204" pitchFamily="50" charset="-128"/>
                  <a:ea typeface="Meiryo UI" panose="020B0604030504040204" pitchFamily="50" charset="-128"/>
                </a:endParaRPr>
              </a:p>
            </p:txBody>
          </p:sp>
          <p:sp>
            <p:nvSpPr>
              <p:cNvPr id="42" name="正方形/長方形 41">
                <a:extLst>
                  <a:ext uri="{FF2B5EF4-FFF2-40B4-BE49-F238E27FC236}">
                    <a16:creationId xmlns:a16="http://schemas.microsoft.com/office/drawing/2014/main" id="{9863A973-70F5-38D4-D483-AB4141A08A8E}"/>
                  </a:ext>
                </a:extLst>
              </p:cNvPr>
              <p:cNvSpPr/>
              <p:nvPr/>
            </p:nvSpPr>
            <p:spPr>
              <a:xfrm>
                <a:off x="160953" y="3789792"/>
                <a:ext cx="1560511" cy="39047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900" dirty="0">
                    <a:solidFill>
                      <a:schemeClr val="tx1"/>
                    </a:solidFill>
                    <a:latin typeface="Meiryo UI" panose="020B0604030504040204" pitchFamily="50" charset="-128"/>
                    <a:ea typeface="Meiryo UI" panose="020B0604030504040204" pitchFamily="50" charset="-128"/>
                  </a:rPr>
                  <a:t>A</a:t>
                </a:r>
                <a:r>
                  <a:rPr kumimoji="1" lang="ja-JP" altLang="en-US" sz="900" dirty="0">
                    <a:solidFill>
                      <a:schemeClr val="tx1"/>
                    </a:solidFill>
                    <a:latin typeface="Meiryo UI" panose="020B0604030504040204" pitchFamily="50" charset="-128"/>
                    <a:ea typeface="Meiryo UI" panose="020B0604030504040204" pitchFamily="50" charset="-128"/>
                  </a:rPr>
                  <a:t>製品ローンチ</a:t>
                </a:r>
                <a:endParaRPr kumimoji="1" lang="en-US" altLang="ja-JP" sz="900" dirty="0">
                  <a:solidFill>
                    <a:schemeClr val="tx1"/>
                  </a:solidFill>
                  <a:latin typeface="Meiryo UI" panose="020B0604030504040204" pitchFamily="50" charset="-128"/>
                  <a:ea typeface="Meiryo UI" panose="020B0604030504040204" pitchFamily="50" charset="-128"/>
                </a:endParaRPr>
              </a:p>
              <a:p>
                <a:pPr algn="ctr"/>
                <a:r>
                  <a:rPr kumimoji="1" lang="ja-JP" altLang="en-US" sz="900" dirty="0">
                    <a:solidFill>
                      <a:schemeClr val="tx1"/>
                    </a:solidFill>
                    <a:latin typeface="Meiryo UI" panose="020B0604030504040204" pitchFamily="50" charset="-128"/>
                    <a:ea typeface="Meiryo UI" panose="020B0604030504040204" pitchFamily="50" charset="-128"/>
                  </a:rPr>
                  <a:t>ユーザー数○○獲得</a:t>
                </a:r>
              </a:p>
            </p:txBody>
          </p:sp>
          <p:sp>
            <p:nvSpPr>
              <p:cNvPr id="43" name="正方形/長方形 42">
                <a:extLst>
                  <a:ext uri="{FF2B5EF4-FFF2-40B4-BE49-F238E27FC236}">
                    <a16:creationId xmlns:a16="http://schemas.microsoft.com/office/drawing/2014/main" id="{0F1B67DE-25E1-44E7-E68B-64CC8B00D1FF}"/>
                  </a:ext>
                </a:extLst>
              </p:cNvPr>
              <p:cNvSpPr/>
              <p:nvPr/>
            </p:nvSpPr>
            <p:spPr>
              <a:xfrm>
                <a:off x="160953" y="4177460"/>
                <a:ext cx="1560511" cy="72313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kumimoji="1" lang="ja-JP" altLang="en-US" sz="900" dirty="0">
                    <a:solidFill>
                      <a:schemeClr val="tx1"/>
                    </a:solidFill>
                    <a:latin typeface="Meiryo UI" panose="020B0604030504040204" pitchFamily="50" charset="-128"/>
                    <a:ea typeface="Meiryo UI" panose="020B0604030504040204" pitchFamily="50" charset="-128"/>
                  </a:rPr>
                  <a:t>サービスローンチ</a:t>
                </a:r>
                <a:endParaRPr kumimoji="1" lang="en-US" altLang="ja-JP" sz="900" dirty="0">
                  <a:solidFill>
                    <a:schemeClr val="tx1"/>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kumimoji="1" lang="ja-JP" altLang="en-US" sz="900" dirty="0">
                    <a:solidFill>
                      <a:schemeClr val="tx1"/>
                    </a:solidFill>
                    <a:latin typeface="Meiryo UI" panose="020B0604030504040204" pitchFamily="50" charset="-128"/>
                    <a:ea typeface="Meiryo UI" panose="020B0604030504040204" pitchFamily="50" charset="-128"/>
                  </a:rPr>
                  <a:t>マーケティング拡大</a:t>
                </a:r>
                <a:endParaRPr kumimoji="1" lang="en-US" altLang="ja-JP" sz="900" dirty="0">
                  <a:solidFill>
                    <a:schemeClr val="tx1"/>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kumimoji="1" lang="ja-JP" altLang="en-US" sz="900" dirty="0">
                    <a:solidFill>
                      <a:schemeClr val="tx1"/>
                    </a:solidFill>
                    <a:latin typeface="Meiryo UI" panose="020B0604030504040204" pitchFamily="50" charset="-128"/>
                    <a:ea typeface="Meiryo UI" panose="020B0604030504040204" pitchFamily="50" charset="-128"/>
                  </a:rPr>
                  <a:t>事業提携</a:t>
                </a:r>
              </a:p>
            </p:txBody>
          </p:sp>
        </p:grpSp>
      </p:grpSp>
      <p:grpSp>
        <p:nvGrpSpPr>
          <p:cNvPr id="227" name="グループ化 226">
            <a:extLst>
              <a:ext uri="{FF2B5EF4-FFF2-40B4-BE49-F238E27FC236}">
                <a16:creationId xmlns:a16="http://schemas.microsoft.com/office/drawing/2014/main" id="{F4B79AB5-A3CB-6C78-C3A7-9E89B491CD0B}"/>
              </a:ext>
            </a:extLst>
          </p:cNvPr>
          <p:cNvGrpSpPr/>
          <p:nvPr/>
        </p:nvGrpSpPr>
        <p:grpSpPr>
          <a:xfrm>
            <a:off x="6154739" y="3406018"/>
            <a:ext cx="1560511" cy="1575896"/>
            <a:chOff x="6154739" y="3429471"/>
            <a:chExt cx="1560511" cy="1575896"/>
          </a:xfrm>
        </p:grpSpPr>
        <p:pic>
          <p:nvPicPr>
            <p:cNvPr id="1216" name="Picture 192">
              <a:extLst>
                <a:ext uri="{FF2B5EF4-FFF2-40B4-BE49-F238E27FC236}">
                  <a16:creationId xmlns:a16="http://schemas.microsoft.com/office/drawing/2014/main" id="{713D187E-AFD8-8E85-C425-EC84FE0586F4}"/>
                </a:ext>
              </a:extLst>
            </p:cNvPr>
            <p:cNvPicPr>
              <a:picLocks noChangeAspect="1" noChangeArrowheads="1"/>
            </p:cNvPicPr>
            <p:nvPr/>
          </p:nvPicPr>
          <p:blipFill>
            <a:blip r:embed="rId4" cstate="hqprint">
              <a:extLst>
                <a:ext uri="{28A0092B-C50C-407E-A947-70E740481C1C}">
                  <a14:useLocalDpi xmlns:a14="http://schemas.microsoft.com/office/drawing/2010/main" val="0"/>
                </a:ext>
              </a:extLst>
            </a:blip>
            <a:srcRect/>
            <a:stretch>
              <a:fillRect/>
            </a:stretch>
          </p:blipFill>
          <p:spPr bwMode="auto">
            <a:xfrm>
              <a:off x="7331870" y="4368070"/>
              <a:ext cx="338137" cy="584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22" name="グループ化 221">
              <a:extLst>
                <a:ext uri="{FF2B5EF4-FFF2-40B4-BE49-F238E27FC236}">
                  <a16:creationId xmlns:a16="http://schemas.microsoft.com/office/drawing/2014/main" id="{C962B783-9BF6-7CB3-30A4-967B5713522B}"/>
                </a:ext>
              </a:extLst>
            </p:cNvPr>
            <p:cNvGrpSpPr/>
            <p:nvPr/>
          </p:nvGrpSpPr>
          <p:grpSpPr>
            <a:xfrm>
              <a:off x="6154739" y="3429471"/>
              <a:ext cx="1560511" cy="1575896"/>
              <a:chOff x="160953" y="3324696"/>
              <a:chExt cx="1560511" cy="1575896"/>
            </a:xfrm>
          </p:grpSpPr>
          <p:sp>
            <p:nvSpPr>
              <p:cNvPr id="223" name="正方形/長方形 222">
                <a:extLst>
                  <a:ext uri="{FF2B5EF4-FFF2-40B4-BE49-F238E27FC236}">
                    <a16:creationId xmlns:a16="http://schemas.microsoft.com/office/drawing/2014/main" id="{A3FF11F4-57CF-E0F5-A854-C6C7D2A4A954}"/>
                  </a:ext>
                </a:extLst>
              </p:cNvPr>
              <p:cNvSpPr/>
              <p:nvPr/>
            </p:nvSpPr>
            <p:spPr>
              <a:xfrm>
                <a:off x="160953" y="3324696"/>
                <a:ext cx="1560511" cy="233147"/>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Meiryo UI" panose="020B0604030504040204" pitchFamily="50" charset="-128"/>
                    <a:ea typeface="Meiryo UI" panose="020B0604030504040204" pitchFamily="50" charset="-128"/>
                  </a:rPr>
                  <a:t>今後</a:t>
                </a:r>
              </a:p>
            </p:txBody>
          </p:sp>
          <p:sp>
            <p:nvSpPr>
              <p:cNvPr id="224" name="正方形/長方形 223">
                <a:extLst>
                  <a:ext uri="{FF2B5EF4-FFF2-40B4-BE49-F238E27FC236}">
                    <a16:creationId xmlns:a16="http://schemas.microsoft.com/office/drawing/2014/main" id="{CB2C8C44-92E9-36B6-A971-E3C9B6041059}"/>
                  </a:ext>
                </a:extLst>
              </p:cNvPr>
              <p:cNvSpPr/>
              <p:nvPr/>
            </p:nvSpPr>
            <p:spPr>
              <a:xfrm>
                <a:off x="160953" y="3560273"/>
                <a:ext cx="1560511" cy="233147"/>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900" dirty="0">
                    <a:solidFill>
                      <a:schemeClr val="tx1"/>
                    </a:solidFill>
                    <a:latin typeface="Meiryo UI" panose="020B0604030504040204" pitchFamily="50" charset="-128"/>
                    <a:ea typeface="Meiryo UI" panose="020B0604030504040204" pitchFamily="50" charset="-128"/>
                  </a:rPr>
                  <a:t>2024</a:t>
                </a:r>
                <a:r>
                  <a:rPr kumimoji="1" lang="ja-JP" altLang="en-US" sz="900" dirty="0">
                    <a:solidFill>
                      <a:schemeClr val="tx1"/>
                    </a:solidFill>
                    <a:latin typeface="Meiryo UI" panose="020B0604030504040204" pitchFamily="50" charset="-128"/>
                    <a:ea typeface="Meiryo UI" panose="020B0604030504040204" pitchFamily="50" charset="-128"/>
                  </a:rPr>
                  <a:t>年</a:t>
                </a:r>
                <a:r>
                  <a:rPr kumimoji="1" lang="en-US" altLang="ja-JP" sz="900" dirty="0">
                    <a:solidFill>
                      <a:schemeClr val="tx1"/>
                    </a:solidFill>
                    <a:latin typeface="Meiryo UI" panose="020B0604030504040204" pitchFamily="50" charset="-128"/>
                    <a:ea typeface="Meiryo UI" panose="020B0604030504040204" pitchFamily="50" charset="-128"/>
                  </a:rPr>
                  <a:t>9</a:t>
                </a:r>
                <a:r>
                  <a:rPr kumimoji="1" lang="ja-JP" altLang="en-US" sz="900" dirty="0">
                    <a:solidFill>
                      <a:schemeClr val="tx1"/>
                    </a:solidFill>
                    <a:latin typeface="Meiryo UI" panose="020B0604030504040204" pitchFamily="50" charset="-128"/>
                    <a:ea typeface="Meiryo UI" panose="020B0604030504040204" pitchFamily="50" charset="-128"/>
                  </a:rPr>
                  <a:t>月～</a:t>
                </a:r>
                <a:endParaRPr kumimoji="1" lang="en-US" altLang="ja-JP" sz="900" dirty="0">
                  <a:solidFill>
                    <a:schemeClr val="tx1"/>
                  </a:solidFill>
                  <a:latin typeface="Meiryo UI" panose="020B0604030504040204" pitchFamily="50" charset="-128"/>
                  <a:ea typeface="Meiryo UI" panose="020B0604030504040204" pitchFamily="50" charset="-128"/>
                </a:endParaRPr>
              </a:p>
            </p:txBody>
          </p:sp>
          <p:sp>
            <p:nvSpPr>
              <p:cNvPr id="225" name="正方形/長方形 224">
                <a:extLst>
                  <a:ext uri="{FF2B5EF4-FFF2-40B4-BE49-F238E27FC236}">
                    <a16:creationId xmlns:a16="http://schemas.microsoft.com/office/drawing/2014/main" id="{0814A801-07F0-ADA3-7451-F7FF4E6AEDB0}"/>
                  </a:ext>
                </a:extLst>
              </p:cNvPr>
              <p:cNvSpPr/>
              <p:nvPr/>
            </p:nvSpPr>
            <p:spPr>
              <a:xfrm>
                <a:off x="160953" y="3789792"/>
                <a:ext cx="1560511" cy="39047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900" dirty="0">
                    <a:solidFill>
                      <a:schemeClr val="tx1"/>
                    </a:solidFill>
                    <a:latin typeface="Meiryo UI" panose="020B0604030504040204" pitchFamily="50" charset="-128"/>
                    <a:ea typeface="Meiryo UI" panose="020B0604030504040204" pitchFamily="50" charset="-128"/>
                  </a:rPr>
                  <a:t>B</a:t>
                </a:r>
                <a:r>
                  <a:rPr kumimoji="1" lang="ja-JP" altLang="en-US" sz="900" dirty="0">
                    <a:solidFill>
                      <a:schemeClr val="tx1"/>
                    </a:solidFill>
                    <a:latin typeface="Meiryo UI" panose="020B0604030504040204" pitchFamily="50" charset="-128"/>
                    <a:ea typeface="Meiryo UI" panose="020B0604030504040204" pitchFamily="50" charset="-128"/>
                  </a:rPr>
                  <a:t>製品</a:t>
                </a:r>
                <a:r>
                  <a:rPr kumimoji="1" lang="en-US" altLang="ja-JP" sz="900" dirty="0">
                    <a:solidFill>
                      <a:schemeClr val="tx1"/>
                    </a:solidFill>
                    <a:latin typeface="Meiryo UI" panose="020B0604030504040204" pitchFamily="50" charset="-128"/>
                    <a:ea typeface="Meiryo UI" panose="020B0604030504040204" pitchFamily="50" charset="-128"/>
                  </a:rPr>
                  <a:t>/C</a:t>
                </a:r>
                <a:r>
                  <a:rPr kumimoji="1" lang="ja-JP" altLang="en-US" sz="900" dirty="0">
                    <a:solidFill>
                      <a:schemeClr val="tx1"/>
                    </a:solidFill>
                    <a:latin typeface="Meiryo UI" panose="020B0604030504040204" pitchFamily="50" charset="-128"/>
                    <a:ea typeface="Meiryo UI" panose="020B0604030504040204" pitchFamily="50" charset="-128"/>
                  </a:rPr>
                  <a:t>製品</a:t>
                </a:r>
                <a:endParaRPr kumimoji="1" lang="en-US" altLang="ja-JP" sz="900" dirty="0">
                  <a:solidFill>
                    <a:schemeClr val="tx1"/>
                  </a:solidFill>
                  <a:latin typeface="Meiryo UI" panose="020B0604030504040204" pitchFamily="50" charset="-128"/>
                  <a:ea typeface="Meiryo UI" panose="020B0604030504040204" pitchFamily="50" charset="-128"/>
                </a:endParaRPr>
              </a:p>
              <a:p>
                <a:pPr algn="ctr"/>
                <a:r>
                  <a:rPr kumimoji="1" lang="en-US" altLang="ja-JP" sz="900" dirty="0">
                    <a:solidFill>
                      <a:schemeClr val="tx1"/>
                    </a:solidFill>
                    <a:latin typeface="Meiryo UI" panose="020B0604030504040204" pitchFamily="50" charset="-128"/>
                    <a:ea typeface="Meiryo UI" panose="020B0604030504040204" pitchFamily="50" charset="-128"/>
                  </a:rPr>
                  <a:t>Phase</a:t>
                </a:r>
                <a:r>
                  <a:rPr kumimoji="1" lang="ja-JP" altLang="en-US" sz="900" dirty="0">
                    <a:solidFill>
                      <a:schemeClr val="tx1"/>
                    </a:solidFill>
                    <a:latin typeface="Meiryo UI" panose="020B0604030504040204" pitchFamily="50" charset="-128"/>
                    <a:ea typeface="Meiryo UI" panose="020B0604030504040204" pitchFamily="50" charset="-128"/>
                  </a:rPr>
                  <a:t>③事業横展開</a:t>
                </a:r>
              </a:p>
            </p:txBody>
          </p:sp>
          <p:sp>
            <p:nvSpPr>
              <p:cNvPr id="226" name="正方形/長方形 225">
                <a:extLst>
                  <a:ext uri="{FF2B5EF4-FFF2-40B4-BE49-F238E27FC236}">
                    <a16:creationId xmlns:a16="http://schemas.microsoft.com/office/drawing/2014/main" id="{528ED7B1-9012-2988-7445-949454199CB9}"/>
                  </a:ext>
                </a:extLst>
              </p:cNvPr>
              <p:cNvSpPr/>
              <p:nvPr/>
            </p:nvSpPr>
            <p:spPr>
              <a:xfrm>
                <a:off x="160953" y="4177460"/>
                <a:ext cx="1560511" cy="72313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71450" indent="-171450">
                  <a:buFont typeface="Arial" panose="020B0604020202020204" pitchFamily="34" charset="0"/>
                  <a:buChar char="•"/>
                </a:pPr>
                <a:r>
                  <a:rPr kumimoji="1" lang="ja-JP" altLang="en-US" sz="900" dirty="0">
                    <a:solidFill>
                      <a:schemeClr val="tx1"/>
                    </a:solidFill>
                    <a:latin typeface="Meiryo UI" panose="020B0604030504040204" pitchFamily="50" charset="-128"/>
                    <a:ea typeface="Meiryo UI" panose="020B0604030504040204" pitchFamily="50" charset="-128"/>
                  </a:rPr>
                  <a:t>新規サービス開始</a:t>
                </a:r>
                <a:endParaRPr kumimoji="1" lang="en-US" altLang="ja-JP" sz="900" dirty="0">
                  <a:solidFill>
                    <a:schemeClr val="tx1"/>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kumimoji="1" lang="en-US" altLang="ja-JP" sz="900" dirty="0">
                    <a:solidFill>
                      <a:schemeClr val="tx1"/>
                    </a:solidFill>
                    <a:latin typeface="Meiryo UI" panose="020B0604030504040204" pitchFamily="50" charset="-128"/>
                    <a:ea typeface="Meiryo UI" panose="020B0604030504040204" pitchFamily="50" charset="-128"/>
                  </a:rPr>
                  <a:t>C</a:t>
                </a:r>
                <a:r>
                  <a:rPr kumimoji="1" lang="ja-JP" altLang="en-US" sz="900" dirty="0">
                    <a:solidFill>
                      <a:schemeClr val="tx1"/>
                    </a:solidFill>
                    <a:latin typeface="Meiryo UI" panose="020B0604030504040204" pitchFamily="50" charset="-128"/>
                    <a:ea typeface="Meiryo UI" panose="020B0604030504040204" pitchFamily="50" charset="-128"/>
                  </a:rPr>
                  <a:t>製品開発</a:t>
                </a:r>
                <a:endParaRPr kumimoji="1" lang="en-US" altLang="ja-JP" sz="900" dirty="0">
                  <a:solidFill>
                    <a:schemeClr val="tx1"/>
                  </a:solidFill>
                  <a:latin typeface="Meiryo UI" panose="020B0604030504040204" pitchFamily="50" charset="-128"/>
                  <a:ea typeface="Meiryo UI" panose="020B0604030504040204" pitchFamily="50" charset="-128"/>
                </a:endParaRPr>
              </a:p>
            </p:txBody>
          </p:sp>
        </p:grpSp>
      </p:grpSp>
      <p:grpSp>
        <p:nvGrpSpPr>
          <p:cNvPr id="233" name="グループ化 232">
            <a:extLst>
              <a:ext uri="{FF2B5EF4-FFF2-40B4-BE49-F238E27FC236}">
                <a16:creationId xmlns:a16="http://schemas.microsoft.com/office/drawing/2014/main" id="{D028FF42-1669-9DC3-04D4-C8D6C4E99288}"/>
              </a:ext>
            </a:extLst>
          </p:cNvPr>
          <p:cNvGrpSpPr/>
          <p:nvPr/>
        </p:nvGrpSpPr>
        <p:grpSpPr>
          <a:xfrm>
            <a:off x="2154649" y="3406018"/>
            <a:ext cx="1573212" cy="1599349"/>
            <a:chOff x="2146180" y="3406018"/>
            <a:chExt cx="1573212" cy="1599349"/>
          </a:xfrm>
        </p:grpSpPr>
        <p:grpSp>
          <p:nvGrpSpPr>
            <p:cNvPr id="54" name="グループ化 53">
              <a:extLst>
                <a:ext uri="{FF2B5EF4-FFF2-40B4-BE49-F238E27FC236}">
                  <a16:creationId xmlns:a16="http://schemas.microsoft.com/office/drawing/2014/main" id="{5251DF9D-976C-94AB-A9FA-F44405B37FDA}"/>
                </a:ext>
              </a:extLst>
            </p:cNvPr>
            <p:cNvGrpSpPr/>
            <p:nvPr/>
          </p:nvGrpSpPr>
          <p:grpSpPr>
            <a:xfrm>
              <a:off x="2158881" y="3406018"/>
              <a:ext cx="1560511" cy="1575896"/>
              <a:chOff x="2049467" y="3420126"/>
              <a:chExt cx="1560511" cy="1575896"/>
            </a:xfrm>
          </p:grpSpPr>
          <p:grpSp>
            <p:nvGrpSpPr>
              <p:cNvPr id="48" name="グループ化 47">
                <a:extLst>
                  <a:ext uri="{FF2B5EF4-FFF2-40B4-BE49-F238E27FC236}">
                    <a16:creationId xmlns:a16="http://schemas.microsoft.com/office/drawing/2014/main" id="{3AE70896-502A-75EA-C3B4-33CA51A1143A}"/>
                  </a:ext>
                </a:extLst>
              </p:cNvPr>
              <p:cNvGrpSpPr/>
              <p:nvPr/>
            </p:nvGrpSpPr>
            <p:grpSpPr>
              <a:xfrm>
                <a:off x="2049467" y="3420126"/>
                <a:ext cx="1560511" cy="1575896"/>
                <a:chOff x="160953" y="3324696"/>
                <a:chExt cx="1560511" cy="1575896"/>
              </a:xfrm>
            </p:grpSpPr>
            <p:sp>
              <p:nvSpPr>
                <p:cNvPr id="49" name="正方形/長方形 48">
                  <a:extLst>
                    <a:ext uri="{FF2B5EF4-FFF2-40B4-BE49-F238E27FC236}">
                      <a16:creationId xmlns:a16="http://schemas.microsoft.com/office/drawing/2014/main" id="{E8B94E44-E8D3-A28A-FDE6-D27BE0B374A1}"/>
                    </a:ext>
                  </a:extLst>
                </p:cNvPr>
                <p:cNvSpPr/>
                <p:nvPr/>
              </p:nvSpPr>
              <p:spPr>
                <a:xfrm>
                  <a:off x="160953" y="3324696"/>
                  <a:ext cx="1560511" cy="233147"/>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Meiryo UI" panose="020B0604030504040204" pitchFamily="50" charset="-128"/>
                      <a:ea typeface="Meiryo UI" panose="020B0604030504040204" pitchFamily="50" charset="-128"/>
                    </a:rPr>
                    <a:t>現在</a:t>
                  </a:r>
                </a:p>
              </p:txBody>
            </p:sp>
            <p:sp>
              <p:nvSpPr>
                <p:cNvPr id="50" name="正方形/長方形 49">
                  <a:extLst>
                    <a:ext uri="{FF2B5EF4-FFF2-40B4-BE49-F238E27FC236}">
                      <a16:creationId xmlns:a16="http://schemas.microsoft.com/office/drawing/2014/main" id="{C05BA88A-E448-9D76-73AF-696AD49DBEBE}"/>
                    </a:ext>
                  </a:extLst>
                </p:cNvPr>
                <p:cNvSpPr/>
                <p:nvPr/>
              </p:nvSpPr>
              <p:spPr>
                <a:xfrm>
                  <a:off x="160953" y="3560273"/>
                  <a:ext cx="1560511" cy="233147"/>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900" dirty="0">
                      <a:solidFill>
                        <a:schemeClr val="tx1"/>
                      </a:solidFill>
                      <a:latin typeface="Meiryo UI" panose="020B0604030504040204" pitchFamily="50" charset="-128"/>
                      <a:ea typeface="Meiryo UI" panose="020B0604030504040204" pitchFamily="50" charset="-128"/>
                    </a:rPr>
                    <a:t>2023</a:t>
                  </a:r>
                  <a:r>
                    <a:rPr kumimoji="1" lang="ja-JP" altLang="en-US" sz="900" dirty="0">
                      <a:solidFill>
                        <a:schemeClr val="tx1"/>
                      </a:solidFill>
                      <a:latin typeface="Meiryo UI" panose="020B0604030504040204" pitchFamily="50" charset="-128"/>
                      <a:ea typeface="Meiryo UI" panose="020B0604030504040204" pitchFamily="50" charset="-128"/>
                    </a:rPr>
                    <a:t>年</a:t>
                  </a:r>
                  <a:r>
                    <a:rPr kumimoji="1" lang="en-US" altLang="ja-JP" sz="900" dirty="0">
                      <a:solidFill>
                        <a:schemeClr val="tx1"/>
                      </a:solidFill>
                      <a:latin typeface="Meiryo UI" panose="020B0604030504040204" pitchFamily="50" charset="-128"/>
                      <a:ea typeface="Meiryo UI" panose="020B0604030504040204" pitchFamily="50" charset="-128"/>
                    </a:rPr>
                    <a:t>4</a:t>
                  </a:r>
                  <a:r>
                    <a:rPr kumimoji="1" lang="ja-JP" altLang="en-US" sz="900" dirty="0">
                      <a:solidFill>
                        <a:schemeClr val="tx1"/>
                      </a:solidFill>
                      <a:latin typeface="Meiryo UI" panose="020B0604030504040204" pitchFamily="50" charset="-128"/>
                      <a:ea typeface="Meiryo UI" panose="020B0604030504040204" pitchFamily="50" charset="-128"/>
                    </a:rPr>
                    <a:t>月～</a:t>
                  </a:r>
                  <a:r>
                    <a:rPr kumimoji="1" lang="en-US" altLang="ja-JP" sz="900" dirty="0">
                      <a:solidFill>
                        <a:schemeClr val="tx1"/>
                      </a:solidFill>
                      <a:latin typeface="Meiryo UI" panose="020B0604030504040204" pitchFamily="50" charset="-128"/>
                      <a:ea typeface="Meiryo UI" panose="020B0604030504040204" pitchFamily="50" charset="-128"/>
                    </a:rPr>
                    <a:t>2024</a:t>
                  </a:r>
                  <a:r>
                    <a:rPr kumimoji="1" lang="ja-JP" altLang="en-US" sz="900" dirty="0">
                      <a:solidFill>
                        <a:schemeClr val="tx1"/>
                      </a:solidFill>
                      <a:latin typeface="Meiryo UI" panose="020B0604030504040204" pitchFamily="50" charset="-128"/>
                      <a:ea typeface="Meiryo UI" panose="020B0604030504040204" pitchFamily="50" charset="-128"/>
                    </a:rPr>
                    <a:t>年</a:t>
                  </a:r>
                  <a:r>
                    <a:rPr kumimoji="1" lang="en-US" altLang="ja-JP" sz="900" dirty="0">
                      <a:solidFill>
                        <a:schemeClr val="tx1"/>
                      </a:solidFill>
                      <a:latin typeface="Meiryo UI" panose="020B0604030504040204" pitchFamily="50" charset="-128"/>
                      <a:ea typeface="Meiryo UI" panose="020B0604030504040204" pitchFamily="50" charset="-128"/>
                    </a:rPr>
                    <a:t>3</a:t>
                  </a:r>
                  <a:r>
                    <a:rPr kumimoji="1" lang="ja-JP" altLang="en-US" sz="900" dirty="0">
                      <a:solidFill>
                        <a:schemeClr val="tx1"/>
                      </a:solidFill>
                      <a:latin typeface="Meiryo UI" panose="020B0604030504040204" pitchFamily="50" charset="-128"/>
                      <a:ea typeface="Meiryo UI" panose="020B0604030504040204" pitchFamily="50" charset="-128"/>
                    </a:rPr>
                    <a:t>月</a:t>
                  </a:r>
                  <a:endParaRPr kumimoji="1" lang="en-US" altLang="ja-JP" sz="900" dirty="0">
                    <a:solidFill>
                      <a:schemeClr val="tx1"/>
                    </a:solidFill>
                    <a:latin typeface="Meiryo UI" panose="020B0604030504040204" pitchFamily="50" charset="-128"/>
                    <a:ea typeface="Meiryo UI" panose="020B0604030504040204" pitchFamily="50" charset="-128"/>
                  </a:endParaRPr>
                </a:p>
              </p:txBody>
            </p:sp>
            <p:sp>
              <p:nvSpPr>
                <p:cNvPr id="51" name="正方形/長方形 50">
                  <a:extLst>
                    <a:ext uri="{FF2B5EF4-FFF2-40B4-BE49-F238E27FC236}">
                      <a16:creationId xmlns:a16="http://schemas.microsoft.com/office/drawing/2014/main" id="{7B451F1A-C8F7-3AB7-AE54-8D53A80E8631}"/>
                    </a:ext>
                  </a:extLst>
                </p:cNvPr>
                <p:cNvSpPr/>
                <p:nvPr/>
              </p:nvSpPr>
              <p:spPr>
                <a:xfrm>
                  <a:off x="160953" y="3789792"/>
                  <a:ext cx="1560511" cy="39047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900" dirty="0">
                      <a:solidFill>
                        <a:schemeClr val="tx1"/>
                      </a:solidFill>
                      <a:latin typeface="Meiryo UI" panose="020B0604030504040204" pitchFamily="50" charset="-128"/>
                      <a:ea typeface="Meiryo UI" panose="020B0604030504040204" pitchFamily="50" charset="-128"/>
                    </a:rPr>
                    <a:t>B</a:t>
                  </a:r>
                  <a:r>
                    <a:rPr kumimoji="1" lang="ja-JP" altLang="en-US" sz="900" dirty="0">
                      <a:solidFill>
                        <a:schemeClr val="tx1"/>
                      </a:solidFill>
                      <a:latin typeface="Meiryo UI" panose="020B0604030504040204" pitchFamily="50" charset="-128"/>
                      <a:ea typeface="Meiryo UI" panose="020B0604030504040204" pitchFamily="50" charset="-128"/>
                    </a:rPr>
                    <a:t>製品</a:t>
                  </a:r>
                  <a:endParaRPr kumimoji="1" lang="en-US" altLang="ja-JP" sz="900" dirty="0">
                    <a:solidFill>
                      <a:schemeClr val="tx1"/>
                    </a:solidFill>
                    <a:latin typeface="Meiryo UI" panose="020B0604030504040204" pitchFamily="50" charset="-128"/>
                    <a:ea typeface="Meiryo UI" panose="020B0604030504040204" pitchFamily="50" charset="-128"/>
                  </a:endParaRPr>
                </a:p>
                <a:p>
                  <a:pPr algn="ctr"/>
                  <a:r>
                    <a:rPr kumimoji="1" lang="en-US" altLang="ja-JP" sz="900" dirty="0">
                      <a:solidFill>
                        <a:schemeClr val="tx1"/>
                      </a:solidFill>
                      <a:latin typeface="Meiryo UI" panose="020B0604030504040204" pitchFamily="50" charset="-128"/>
                      <a:ea typeface="Meiryo UI" panose="020B0604030504040204" pitchFamily="50" charset="-128"/>
                    </a:rPr>
                    <a:t>Phase</a:t>
                  </a:r>
                  <a:r>
                    <a:rPr kumimoji="1" lang="ja-JP" altLang="en-US" sz="900" dirty="0">
                      <a:solidFill>
                        <a:schemeClr val="tx1"/>
                      </a:solidFill>
                      <a:latin typeface="Meiryo UI" panose="020B0604030504040204" pitchFamily="50" charset="-128"/>
                      <a:ea typeface="Meiryo UI" panose="020B0604030504040204" pitchFamily="50" charset="-128"/>
                    </a:rPr>
                    <a:t>①サービス開発</a:t>
                  </a:r>
                </a:p>
              </p:txBody>
            </p:sp>
            <p:sp>
              <p:nvSpPr>
                <p:cNvPr id="52" name="正方形/長方形 51">
                  <a:extLst>
                    <a:ext uri="{FF2B5EF4-FFF2-40B4-BE49-F238E27FC236}">
                      <a16:creationId xmlns:a16="http://schemas.microsoft.com/office/drawing/2014/main" id="{0F214A3B-D0B7-300C-FE73-56AB2759CE19}"/>
                    </a:ext>
                  </a:extLst>
                </p:cNvPr>
                <p:cNvSpPr/>
                <p:nvPr/>
              </p:nvSpPr>
              <p:spPr>
                <a:xfrm>
                  <a:off x="160953" y="4177460"/>
                  <a:ext cx="1560511" cy="72313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kumimoji="1" lang="ja-JP" altLang="en-US" sz="900" dirty="0">
                      <a:solidFill>
                        <a:schemeClr val="tx1"/>
                      </a:solidFill>
                      <a:latin typeface="Meiryo UI" panose="020B0604030504040204" pitchFamily="50" charset="-128"/>
                      <a:ea typeface="Meiryo UI" panose="020B0604030504040204" pitchFamily="50" charset="-128"/>
                    </a:rPr>
                    <a:t>市場調査</a:t>
                  </a:r>
                  <a:endParaRPr kumimoji="1" lang="en-US" altLang="ja-JP" sz="900" dirty="0">
                    <a:solidFill>
                      <a:schemeClr val="tx1"/>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kumimoji="1" lang="ja-JP" altLang="en-US" sz="900" dirty="0">
                      <a:solidFill>
                        <a:schemeClr val="tx1"/>
                      </a:solidFill>
                      <a:latin typeface="Meiryo UI" panose="020B0604030504040204" pitchFamily="50" charset="-128"/>
                      <a:ea typeface="Meiryo UI" panose="020B0604030504040204" pitchFamily="50" charset="-128"/>
                    </a:rPr>
                    <a:t>プロトタイプ制作</a:t>
                  </a:r>
                  <a:endParaRPr kumimoji="1" lang="en-US" altLang="ja-JP" sz="900" dirty="0">
                    <a:solidFill>
                      <a:schemeClr val="tx1"/>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kumimoji="1" lang="ja-JP" altLang="en-US" sz="900" dirty="0">
                      <a:solidFill>
                        <a:schemeClr val="tx1"/>
                      </a:solidFill>
                      <a:latin typeface="Meiryo UI" panose="020B0604030504040204" pitchFamily="50" charset="-128"/>
                      <a:ea typeface="Meiryo UI" panose="020B0604030504040204" pitchFamily="50" charset="-128"/>
                    </a:rPr>
                    <a:t>事業検証</a:t>
                  </a:r>
                  <a:endParaRPr kumimoji="1" lang="en-US" altLang="ja-JP" sz="900" dirty="0">
                    <a:solidFill>
                      <a:schemeClr val="tx1"/>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kumimoji="1" lang="ja-JP" altLang="en-US" sz="900" dirty="0">
                      <a:solidFill>
                        <a:schemeClr val="tx1"/>
                      </a:solidFill>
                      <a:latin typeface="Meiryo UI" panose="020B0604030504040204" pitchFamily="50" charset="-128"/>
                      <a:ea typeface="Meiryo UI" panose="020B0604030504040204" pitchFamily="50" charset="-128"/>
                    </a:rPr>
                    <a:t>プロダクト開発</a:t>
                  </a:r>
                  <a:endParaRPr kumimoji="1" lang="en-US" altLang="ja-JP" sz="900" dirty="0">
                    <a:solidFill>
                      <a:schemeClr val="tx1"/>
                    </a:solidFill>
                    <a:latin typeface="Meiryo UI" panose="020B0604030504040204" pitchFamily="50" charset="-128"/>
                    <a:ea typeface="Meiryo UI" panose="020B0604030504040204" pitchFamily="50" charset="-128"/>
                  </a:endParaRPr>
                </a:p>
              </p:txBody>
            </p:sp>
          </p:grpSp>
          <p:pic>
            <p:nvPicPr>
              <p:cNvPr id="53" name="Picture 193">
                <a:extLst>
                  <a:ext uri="{FF2B5EF4-FFF2-40B4-BE49-F238E27FC236}">
                    <a16:creationId xmlns:a16="http://schemas.microsoft.com/office/drawing/2014/main" id="{8AA8A147-170D-7BD7-49BD-2DED0114152F}"/>
                  </a:ext>
                </a:extLst>
              </p:cNvPr>
              <p:cNvPicPr>
                <a:picLocks noChangeAspect="1" noChangeArrowheads="1"/>
              </p:cNvPicPr>
              <p:nvPr/>
            </p:nvPicPr>
            <p:blipFill>
              <a:blip r:embed="rId5" cstate="hqprint">
                <a:extLst>
                  <a:ext uri="{28A0092B-C50C-407E-A947-70E740481C1C}">
                    <a14:useLocalDpi xmlns:a14="http://schemas.microsoft.com/office/drawing/2010/main" val="0"/>
                  </a:ext>
                </a:extLst>
              </a:blip>
              <a:srcRect/>
              <a:stretch>
                <a:fillRect/>
              </a:stretch>
            </p:blipFill>
            <p:spPr bwMode="auto">
              <a:xfrm>
                <a:off x="3340894" y="4407565"/>
                <a:ext cx="228600" cy="5599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98" name="Rectangle 175">
              <a:extLst>
                <a:ext uri="{FF2B5EF4-FFF2-40B4-BE49-F238E27FC236}">
                  <a16:creationId xmlns:a16="http://schemas.microsoft.com/office/drawing/2014/main" id="{54C6EA84-281C-CA82-B875-C2971D2C6BC6}"/>
                </a:ext>
              </a:extLst>
            </p:cNvPr>
            <p:cNvSpPr>
              <a:spLocks noChangeArrowheads="1"/>
            </p:cNvSpPr>
            <p:nvPr/>
          </p:nvSpPr>
          <p:spPr bwMode="auto">
            <a:xfrm>
              <a:off x="2146180" y="3406018"/>
              <a:ext cx="1573212" cy="1599349"/>
            </a:xfrm>
            <a:prstGeom prst="rect">
              <a:avLst/>
            </a:prstGeom>
            <a:noFill/>
            <a:ln w="23813" cap="flat">
              <a:solidFill>
                <a:srgbClr val="FF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228" name="グループ化 227">
            <a:extLst>
              <a:ext uri="{FF2B5EF4-FFF2-40B4-BE49-F238E27FC236}">
                <a16:creationId xmlns:a16="http://schemas.microsoft.com/office/drawing/2014/main" id="{46029CC5-3D99-6717-01AD-457E7137B511}"/>
              </a:ext>
            </a:extLst>
          </p:cNvPr>
          <p:cNvGrpSpPr/>
          <p:nvPr/>
        </p:nvGrpSpPr>
        <p:grpSpPr>
          <a:xfrm>
            <a:off x="4161046" y="3406018"/>
            <a:ext cx="1560511" cy="1575896"/>
            <a:chOff x="160953" y="3324696"/>
            <a:chExt cx="1560511" cy="1575896"/>
          </a:xfrm>
        </p:grpSpPr>
        <p:sp>
          <p:nvSpPr>
            <p:cNvPr id="229" name="正方形/長方形 228">
              <a:extLst>
                <a:ext uri="{FF2B5EF4-FFF2-40B4-BE49-F238E27FC236}">
                  <a16:creationId xmlns:a16="http://schemas.microsoft.com/office/drawing/2014/main" id="{4B91E28E-A1A8-ADA2-E675-5065233F4FB5}"/>
                </a:ext>
              </a:extLst>
            </p:cNvPr>
            <p:cNvSpPr/>
            <p:nvPr/>
          </p:nvSpPr>
          <p:spPr>
            <a:xfrm>
              <a:off x="160953" y="3324696"/>
              <a:ext cx="1560511" cy="233147"/>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Meiryo UI" panose="020B0604030504040204" pitchFamily="50" charset="-128"/>
                  <a:ea typeface="Meiryo UI" panose="020B0604030504040204" pitchFamily="50" charset="-128"/>
                </a:rPr>
                <a:t>今後</a:t>
              </a:r>
            </a:p>
          </p:txBody>
        </p:sp>
        <p:sp>
          <p:nvSpPr>
            <p:cNvPr id="230" name="正方形/長方形 229">
              <a:extLst>
                <a:ext uri="{FF2B5EF4-FFF2-40B4-BE49-F238E27FC236}">
                  <a16:creationId xmlns:a16="http://schemas.microsoft.com/office/drawing/2014/main" id="{BCAB91BB-6040-BF54-FFF8-858F0BA14F27}"/>
                </a:ext>
              </a:extLst>
            </p:cNvPr>
            <p:cNvSpPr/>
            <p:nvPr/>
          </p:nvSpPr>
          <p:spPr>
            <a:xfrm>
              <a:off x="160953" y="3560273"/>
              <a:ext cx="1560511" cy="233147"/>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900" dirty="0">
                  <a:solidFill>
                    <a:schemeClr val="tx1"/>
                  </a:solidFill>
                  <a:latin typeface="Meiryo UI" panose="020B0604030504040204" pitchFamily="50" charset="-128"/>
                  <a:ea typeface="Meiryo UI" panose="020B0604030504040204" pitchFamily="50" charset="-128"/>
                </a:rPr>
                <a:t>2024</a:t>
              </a:r>
              <a:r>
                <a:rPr kumimoji="1" lang="ja-JP" altLang="en-US" sz="900" dirty="0">
                  <a:solidFill>
                    <a:schemeClr val="tx1"/>
                  </a:solidFill>
                  <a:latin typeface="Meiryo UI" panose="020B0604030504040204" pitchFamily="50" charset="-128"/>
                  <a:ea typeface="Meiryo UI" panose="020B0604030504040204" pitchFamily="50" charset="-128"/>
                </a:rPr>
                <a:t>年</a:t>
              </a:r>
              <a:r>
                <a:rPr kumimoji="1" lang="en-US" altLang="ja-JP" sz="900" dirty="0">
                  <a:solidFill>
                    <a:schemeClr val="tx1"/>
                  </a:solidFill>
                  <a:latin typeface="Meiryo UI" panose="020B0604030504040204" pitchFamily="50" charset="-128"/>
                  <a:ea typeface="Meiryo UI" panose="020B0604030504040204" pitchFamily="50" charset="-128"/>
                </a:rPr>
                <a:t>4</a:t>
              </a:r>
              <a:r>
                <a:rPr kumimoji="1" lang="ja-JP" altLang="en-US" sz="900" dirty="0">
                  <a:solidFill>
                    <a:schemeClr val="tx1"/>
                  </a:solidFill>
                  <a:latin typeface="Meiryo UI" panose="020B0604030504040204" pitchFamily="50" charset="-128"/>
                  <a:ea typeface="Meiryo UI" panose="020B0604030504040204" pitchFamily="50" charset="-128"/>
                </a:rPr>
                <a:t>月～</a:t>
              </a:r>
              <a:r>
                <a:rPr kumimoji="1" lang="en-US" altLang="ja-JP" sz="900" dirty="0">
                  <a:solidFill>
                    <a:schemeClr val="tx1"/>
                  </a:solidFill>
                  <a:latin typeface="Meiryo UI" panose="020B0604030504040204" pitchFamily="50" charset="-128"/>
                  <a:ea typeface="Meiryo UI" panose="020B0604030504040204" pitchFamily="50" charset="-128"/>
                </a:rPr>
                <a:t>2024</a:t>
              </a:r>
              <a:r>
                <a:rPr kumimoji="1" lang="ja-JP" altLang="en-US" sz="900" dirty="0">
                  <a:solidFill>
                    <a:schemeClr val="tx1"/>
                  </a:solidFill>
                  <a:latin typeface="Meiryo UI" panose="020B0604030504040204" pitchFamily="50" charset="-128"/>
                  <a:ea typeface="Meiryo UI" panose="020B0604030504040204" pitchFamily="50" charset="-128"/>
                </a:rPr>
                <a:t>年</a:t>
              </a:r>
              <a:r>
                <a:rPr kumimoji="1" lang="en-US" altLang="ja-JP" sz="900" dirty="0">
                  <a:solidFill>
                    <a:schemeClr val="tx1"/>
                  </a:solidFill>
                  <a:latin typeface="Meiryo UI" panose="020B0604030504040204" pitchFamily="50" charset="-128"/>
                  <a:ea typeface="Meiryo UI" panose="020B0604030504040204" pitchFamily="50" charset="-128"/>
                </a:rPr>
                <a:t>8</a:t>
              </a:r>
              <a:r>
                <a:rPr kumimoji="1" lang="ja-JP" altLang="en-US" sz="900" dirty="0">
                  <a:solidFill>
                    <a:schemeClr val="tx1"/>
                  </a:solidFill>
                  <a:latin typeface="Meiryo UI" panose="020B0604030504040204" pitchFamily="50" charset="-128"/>
                  <a:ea typeface="Meiryo UI" panose="020B0604030504040204" pitchFamily="50" charset="-128"/>
                </a:rPr>
                <a:t>月</a:t>
              </a:r>
              <a:endParaRPr kumimoji="1" lang="en-US" altLang="ja-JP" sz="900" dirty="0">
                <a:solidFill>
                  <a:schemeClr val="tx1"/>
                </a:solidFill>
                <a:latin typeface="Meiryo UI" panose="020B0604030504040204" pitchFamily="50" charset="-128"/>
                <a:ea typeface="Meiryo UI" panose="020B0604030504040204" pitchFamily="50" charset="-128"/>
              </a:endParaRPr>
            </a:p>
          </p:txBody>
        </p:sp>
        <p:sp>
          <p:nvSpPr>
            <p:cNvPr id="231" name="正方形/長方形 230">
              <a:extLst>
                <a:ext uri="{FF2B5EF4-FFF2-40B4-BE49-F238E27FC236}">
                  <a16:creationId xmlns:a16="http://schemas.microsoft.com/office/drawing/2014/main" id="{73E974A9-1B5E-81DD-FEA9-BB96138A3328}"/>
                </a:ext>
              </a:extLst>
            </p:cNvPr>
            <p:cNvSpPr/>
            <p:nvPr/>
          </p:nvSpPr>
          <p:spPr>
            <a:xfrm>
              <a:off x="160953" y="3789792"/>
              <a:ext cx="1560511" cy="39047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900" dirty="0">
                  <a:solidFill>
                    <a:schemeClr val="tx1"/>
                  </a:solidFill>
                  <a:latin typeface="Meiryo UI" panose="020B0604030504040204" pitchFamily="50" charset="-128"/>
                  <a:ea typeface="Meiryo UI" panose="020B0604030504040204" pitchFamily="50" charset="-128"/>
                </a:rPr>
                <a:t>B</a:t>
              </a:r>
              <a:r>
                <a:rPr kumimoji="1" lang="ja-JP" altLang="en-US" sz="900" dirty="0">
                  <a:solidFill>
                    <a:schemeClr val="tx1"/>
                  </a:solidFill>
                  <a:latin typeface="Meiryo UI" panose="020B0604030504040204" pitchFamily="50" charset="-128"/>
                  <a:ea typeface="Meiryo UI" panose="020B0604030504040204" pitchFamily="50" charset="-128"/>
                </a:rPr>
                <a:t>製品</a:t>
              </a:r>
              <a:endParaRPr kumimoji="1" lang="en-US" altLang="ja-JP" sz="900" dirty="0">
                <a:solidFill>
                  <a:schemeClr val="tx1"/>
                </a:solidFill>
                <a:latin typeface="Meiryo UI" panose="020B0604030504040204" pitchFamily="50" charset="-128"/>
                <a:ea typeface="Meiryo UI" panose="020B0604030504040204" pitchFamily="50" charset="-128"/>
              </a:endParaRPr>
            </a:p>
            <a:p>
              <a:pPr algn="ctr"/>
              <a:r>
                <a:rPr kumimoji="1" lang="en-US" altLang="ja-JP" sz="900" dirty="0">
                  <a:solidFill>
                    <a:schemeClr val="tx1"/>
                  </a:solidFill>
                  <a:latin typeface="Meiryo UI" panose="020B0604030504040204" pitchFamily="50" charset="-128"/>
                  <a:ea typeface="Meiryo UI" panose="020B0604030504040204" pitchFamily="50" charset="-128"/>
                </a:rPr>
                <a:t>Phase</a:t>
              </a:r>
              <a:r>
                <a:rPr kumimoji="1" lang="ja-JP" altLang="en-US" sz="900" dirty="0">
                  <a:solidFill>
                    <a:schemeClr val="tx1"/>
                  </a:solidFill>
                  <a:latin typeface="Meiryo UI" panose="020B0604030504040204" pitchFamily="50" charset="-128"/>
                  <a:ea typeface="Meiryo UI" panose="020B0604030504040204" pitchFamily="50" charset="-128"/>
                </a:rPr>
                <a:t>②事業化</a:t>
              </a:r>
            </a:p>
          </p:txBody>
        </p:sp>
        <p:sp>
          <p:nvSpPr>
            <p:cNvPr id="232" name="正方形/長方形 231">
              <a:extLst>
                <a:ext uri="{FF2B5EF4-FFF2-40B4-BE49-F238E27FC236}">
                  <a16:creationId xmlns:a16="http://schemas.microsoft.com/office/drawing/2014/main" id="{6E4DEA78-05D0-AE3A-2850-5178ECE5F4E5}"/>
                </a:ext>
              </a:extLst>
            </p:cNvPr>
            <p:cNvSpPr/>
            <p:nvPr/>
          </p:nvSpPr>
          <p:spPr>
            <a:xfrm>
              <a:off x="160953" y="4177460"/>
              <a:ext cx="1560511" cy="72313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kumimoji="1" lang="ja-JP" altLang="en-US" sz="900" dirty="0">
                  <a:solidFill>
                    <a:schemeClr val="tx1"/>
                  </a:solidFill>
                  <a:latin typeface="Meiryo UI" panose="020B0604030504040204" pitchFamily="50" charset="-128"/>
                  <a:ea typeface="Meiryo UI" panose="020B0604030504040204" pitchFamily="50" charset="-128"/>
                </a:rPr>
                <a:t>サービスローンチ</a:t>
              </a:r>
              <a:endParaRPr kumimoji="1" lang="en-US" altLang="ja-JP" sz="900" dirty="0">
                <a:solidFill>
                  <a:schemeClr val="tx1"/>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kumimoji="1" lang="ja-JP" altLang="en-US" sz="900" dirty="0">
                  <a:solidFill>
                    <a:schemeClr val="tx1"/>
                  </a:solidFill>
                  <a:latin typeface="Meiryo UI" panose="020B0604030504040204" pitchFamily="50" charset="-128"/>
                  <a:ea typeface="Meiryo UI" panose="020B0604030504040204" pitchFamily="50" charset="-128"/>
                </a:rPr>
                <a:t>マーケティング拡大</a:t>
              </a:r>
              <a:endParaRPr kumimoji="1" lang="en-US" altLang="ja-JP" sz="900" dirty="0">
                <a:solidFill>
                  <a:schemeClr val="tx1"/>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kumimoji="1" lang="ja-JP" altLang="en-US" sz="900" dirty="0">
                  <a:solidFill>
                    <a:schemeClr val="tx1"/>
                  </a:solidFill>
                  <a:latin typeface="Meiryo UI" panose="020B0604030504040204" pitchFamily="50" charset="-128"/>
                  <a:ea typeface="Meiryo UI" panose="020B0604030504040204" pitchFamily="50" charset="-128"/>
                </a:rPr>
                <a:t>事業提携</a:t>
              </a:r>
              <a:endParaRPr kumimoji="1" lang="en-US" altLang="ja-JP" sz="900" dirty="0">
                <a:solidFill>
                  <a:schemeClr val="tx1"/>
                </a:solidFill>
                <a:latin typeface="Meiryo UI" panose="020B0604030504040204" pitchFamily="50" charset="-128"/>
                <a:ea typeface="Meiryo UI" panose="020B0604030504040204" pitchFamily="50" charset="-128"/>
              </a:endParaRPr>
            </a:p>
          </p:txBody>
        </p:sp>
      </p:grpSp>
      <p:grpSp>
        <p:nvGrpSpPr>
          <p:cNvPr id="234" name="グループ化 233">
            <a:extLst>
              <a:ext uri="{FF2B5EF4-FFF2-40B4-BE49-F238E27FC236}">
                <a16:creationId xmlns:a16="http://schemas.microsoft.com/office/drawing/2014/main" id="{B1240BA3-D64E-D9D0-7225-5C7E6351471E}"/>
              </a:ext>
            </a:extLst>
          </p:cNvPr>
          <p:cNvGrpSpPr/>
          <p:nvPr/>
        </p:nvGrpSpPr>
        <p:grpSpPr>
          <a:xfrm>
            <a:off x="2160999" y="5517737"/>
            <a:ext cx="1560511" cy="855567"/>
            <a:chOff x="160953" y="3324696"/>
            <a:chExt cx="1560511" cy="855567"/>
          </a:xfrm>
        </p:grpSpPr>
        <p:sp>
          <p:nvSpPr>
            <p:cNvPr id="235" name="正方形/長方形 234">
              <a:extLst>
                <a:ext uri="{FF2B5EF4-FFF2-40B4-BE49-F238E27FC236}">
                  <a16:creationId xmlns:a16="http://schemas.microsoft.com/office/drawing/2014/main" id="{C64527F8-FD2F-4987-3C77-7A34B399E8EB}"/>
                </a:ext>
              </a:extLst>
            </p:cNvPr>
            <p:cNvSpPr/>
            <p:nvPr/>
          </p:nvSpPr>
          <p:spPr>
            <a:xfrm>
              <a:off x="160953" y="3324696"/>
              <a:ext cx="1560511" cy="233147"/>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Meiryo UI" panose="020B0604030504040204" pitchFamily="50" charset="-128"/>
                  <a:ea typeface="Meiryo UI" panose="020B0604030504040204" pitchFamily="50" charset="-128"/>
                </a:rPr>
                <a:t>これまで</a:t>
              </a:r>
            </a:p>
          </p:txBody>
        </p:sp>
        <p:sp>
          <p:nvSpPr>
            <p:cNvPr id="236" name="正方形/長方形 235">
              <a:extLst>
                <a:ext uri="{FF2B5EF4-FFF2-40B4-BE49-F238E27FC236}">
                  <a16:creationId xmlns:a16="http://schemas.microsoft.com/office/drawing/2014/main" id="{BE64B526-AA80-88CD-6A2B-0D5DFC938F79}"/>
                </a:ext>
              </a:extLst>
            </p:cNvPr>
            <p:cNvSpPr/>
            <p:nvPr/>
          </p:nvSpPr>
          <p:spPr>
            <a:xfrm>
              <a:off x="160953" y="3560273"/>
              <a:ext cx="1560511" cy="233147"/>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900" dirty="0">
                  <a:solidFill>
                    <a:schemeClr val="tx1"/>
                  </a:solidFill>
                  <a:latin typeface="Meiryo UI" panose="020B0604030504040204" pitchFamily="50" charset="-128"/>
                  <a:ea typeface="Meiryo UI" panose="020B0604030504040204" pitchFamily="50" charset="-128"/>
                </a:rPr>
                <a:t>2023</a:t>
              </a:r>
              <a:r>
                <a:rPr kumimoji="1" lang="ja-JP" altLang="en-US" sz="900" dirty="0">
                  <a:solidFill>
                    <a:schemeClr val="tx1"/>
                  </a:solidFill>
                  <a:latin typeface="Meiryo UI" panose="020B0604030504040204" pitchFamily="50" charset="-128"/>
                  <a:ea typeface="Meiryo UI" panose="020B0604030504040204" pitchFamily="50" charset="-128"/>
                </a:rPr>
                <a:t>年</a:t>
              </a:r>
              <a:r>
                <a:rPr kumimoji="1" lang="en-US" altLang="ja-JP" sz="900" dirty="0">
                  <a:solidFill>
                    <a:schemeClr val="tx1"/>
                  </a:solidFill>
                  <a:latin typeface="Meiryo UI" panose="020B0604030504040204" pitchFamily="50" charset="-128"/>
                  <a:ea typeface="Meiryo UI" panose="020B0604030504040204" pitchFamily="50" charset="-128"/>
                </a:rPr>
                <a:t>4</a:t>
              </a:r>
              <a:r>
                <a:rPr kumimoji="1" lang="ja-JP" altLang="en-US" sz="900" dirty="0">
                  <a:solidFill>
                    <a:schemeClr val="tx1"/>
                  </a:solidFill>
                  <a:latin typeface="Meiryo UI" panose="020B0604030504040204" pitchFamily="50" charset="-128"/>
                  <a:ea typeface="Meiryo UI" panose="020B0604030504040204" pitchFamily="50" charset="-128"/>
                </a:rPr>
                <a:t>月～</a:t>
              </a:r>
              <a:r>
                <a:rPr kumimoji="1" lang="en-US" altLang="ja-JP" sz="900" dirty="0">
                  <a:solidFill>
                    <a:schemeClr val="tx1"/>
                  </a:solidFill>
                  <a:latin typeface="Meiryo UI" panose="020B0604030504040204" pitchFamily="50" charset="-128"/>
                  <a:ea typeface="Meiryo UI" panose="020B0604030504040204" pitchFamily="50" charset="-128"/>
                </a:rPr>
                <a:t>2023</a:t>
              </a:r>
              <a:r>
                <a:rPr kumimoji="1" lang="ja-JP" altLang="en-US" sz="900" dirty="0">
                  <a:solidFill>
                    <a:schemeClr val="tx1"/>
                  </a:solidFill>
                  <a:latin typeface="Meiryo UI" panose="020B0604030504040204" pitchFamily="50" charset="-128"/>
                  <a:ea typeface="Meiryo UI" panose="020B0604030504040204" pitchFamily="50" charset="-128"/>
                </a:rPr>
                <a:t>年</a:t>
              </a:r>
              <a:r>
                <a:rPr kumimoji="1" lang="en-US" altLang="ja-JP" sz="900" dirty="0">
                  <a:solidFill>
                    <a:schemeClr val="tx1"/>
                  </a:solidFill>
                  <a:latin typeface="Meiryo UI" panose="020B0604030504040204" pitchFamily="50" charset="-128"/>
                  <a:ea typeface="Meiryo UI" panose="020B0604030504040204" pitchFamily="50" charset="-128"/>
                </a:rPr>
                <a:t>5</a:t>
              </a:r>
              <a:r>
                <a:rPr kumimoji="1" lang="ja-JP" altLang="en-US" sz="900" dirty="0">
                  <a:solidFill>
                    <a:schemeClr val="tx1"/>
                  </a:solidFill>
                  <a:latin typeface="Meiryo UI" panose="020B0604030504040204" pitchFamily="50" charset="-128"/>
                  <a:ea typeface="Meiryo UI" panose="020B0604030504040204" pitchFamily="50" charset="-128"/>
                </a:rPr>
                <a:t>月</a:t>
              </a:r>
              <a:endParaRPr kumimoji="1" lang="en-US" altLang="ja-JP" sz="900" dirty="0">
                <a:solidFill>
                  <a:schemeClr val="tx1"/>
                </a:solidFill>
                <a:latin typeface="Meiryo UI" panose="020B0604030504040204" pitchFamily="50" charset="-128"/>
                <a:ea typeface="Meiryo UI" panose="020B0604030504040204" pitchFamily="50" charset="-128"/>
              </a:endParaRPr>
            </a:p>
          </p:txBody>
        </p:sp>
        <p:sp>
          <p:nvSpPr>
            <p:cNvPr id="237" name="正方形/長方形 236">
              <a:extLst>
                <a:ext uri="{FF2B5EF4-FFF2-40B4-BE49-F238E27FC236}">
                  <a16:creationId xmlns:a16="http://schemas.microsoft.com/office/drawing/2014/main" id="{0E127E44-F082-657B-4E2C-04EABEFDE55B}"/>
                </a:ext>
              </a:extLst>
            </p:cNvPr>
            <p:cNvSpPr/>
            <p:nvPr/>
          </p:nvSpPr>
          <p:spPr>
            <a:xfrm>
              <a:off x="160953" y="3789792"/>
              <a:ext cx="1560511" cy="39047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900" dirty="0">
                  <a:solidFill>
                    <a:schemeClr val="tx1"/>
                  </a:solidFill>
                  <a:latin typeface="Meiryo UI" panose="020B0604030504040204" pitchFamily="50" charset="-128"/>
                  <a:ea typeface="Meiryo UI" panose="020B0604030504040204" pitchFamily="50" charset="-128"/>
                </a:rPr>
                <a:t>Step</a:t>
              </a:r>
              <a:r>
                <a:rPr kumimoji="1" lang="ja-JP" altLang="en-US" sz="900" dirty="0">
                  <a:solidFill>
                    <a:schemeClr val="tx1"/>
                  </a:solidFill>
                  <a:latin typeface="Meiryo UI" panose="020B0604030504040204" pitchFamily="50" charset="-128"/>
                  <a:ea typeface="Meiryo UI" panose="020B0604030504040204" pitchFamily="50" charset="-128"/>
                </a:rPr>
                <a:t>①市場調査</a:t>
              </a:r>
              <a:endParaRPr kumimoji="1" lang="en-US" altLang="ja-JP" sz="900" dirty="0">
                <a:solidFill>
                  <a:schemeClr val="tx1"/>
                </a:solidFill>
                <a:latin typeface="Meiryo UI" panose="020B0604030504040204" pitchFamily="50" charset="-128"/>
                <a:ea typeface="Meiryo UI" panose="020B0604030504040204" pitchFamily="50" charset="-128"/>
              </a:endParaRPr>
            </a:p>
          </p:txBody>
        </p:sp>
      </p:grpSp>
      <p:grpSp>
        <p:nvGrpSpPr>
          <p:cNvPr id="239" name="グループ化 238">
            <a:extLst>
              <a:ext uri="{FF2B5EF4-FFF2-40B4-BE49-F238E27FC236}">
                <a16:creationId xmlns:a16="http://schemas.microsoft.com/office/drawing/2014/main" id="{7345C6AE-C577-A44F-3557-3FA9E376CBA4}"/>
              </a:ext>
            </a:extLst>
          </p:cNvPr>
          <p:cNvGrpSpPr/>
          <p:nvPr/>
        </p:nvGrpSpPr>
        <p:grpSpPr>
          <a:xfrm>
            <a:off x="4151621" y="5522107"/>
            <a:ext cx="1560511" cy="855567"/>
            <a:chOff x="160953" y="3324696"/>
            <a:chExt cx="1560511" cy="855567"/>
          </a:xfrm>
        </p:grpSpPr>
        <p:sp>
          <p:nvSpPr>
            <p:cNvPr id="240" name="正方形/長方形 239">
              <a:extLst>
                <a:ext uri="{FF2B5EF4-FFF2-40B4-BE49-F238E27FC236}">
                  <a16:creationId xmlns:a16="http://schemas.microsoft.com/office/drawing/2014/main" id="{66C35381-9D78-1E7E-A236-5230C6E84EC4}"/>
                </a:ext>
              </a:extLst>
            </p:cNvPr>
            <p:cNvSpPr/>
            <p:nvPr/>
          </p:nvSpPr>
          <p:spPr>
            <a:xfrm>
              <a:off x="160953" y="3324696"/>
              <a:ext cx="1560511" cy="233147"/>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Meiryo UI" panose="020B0604030504040204" pitchFamily="50" charset="-128"/>
                  <a:ea typeface="Meiryo UI" panose="020B0604030504040204" pitchFamily="50" charset="-128"/>
                </a:rPr>
                <a:t>これまで</a:t>
              </a:r>
            </a:p>
          </p:txBody>
        </p:sp>
        <p:sp>
          <p:nvSpPr>
            <p:cNvPr id="241" name="正方形/長方形 240">
              <a:extLst>
                <a:ext uri="{FF2B5EF4-FFF2-40B4-BE49-F238E27FC236}">
                  <a16:creationId xmlns:a16="http://schemas.microsoft.com/office/drawing/2014/main" id="{93B21E5C-D731-DCE3-5CAD-EBD9A80EB636}"/>
                </a:ext>
              </a:extLst>
            </p:cNvPr>
            <p:cNvSpPr/>
            <p:nvPr/>
          </p:nvSpPr>
          <p:spPr>
            <a:xfrm>
              <a:off x="160953" y="3560273"/>
              <a:ext cx="1560511" cy="233147"/>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900" dirty="0">
                  <a:solidFill>
                    <a:schemeClr val="tx1"/>
                  </a:solidFill>
                  <a:latin typeface="Meiryo UI" panose="020B0604030504040204" pitchFamily="50" charset="-128"/>
                  <a:ea typeface="Meiryo UI" panose="020B0604030504040204" pitchFamily="50" charset="-128"/>
                </a:rPr>
                <a:t>2023</a:t>
              </a:r>
              <a:r>
                <a:rPr kumimoji="1" lang="ja-JP" altLang="en-US" sz="900" dirty="0">
                  <a:solidFill>
                    <a:schemeClr val="tx1"/>
                  </a:solidFill>
                  <a:latin typeface="Meiryo UI" panose="020B0604030504040204" pitchFamily="50" charset="-128"/>
                  <a:ea typeface="Meiryo UI" panose="020B0604030504040204" pitchFamily="50" charset="-128"/>
                </a:rPr>
                <a:t>年</a:t>
              </a:r>
              <a:r>
                <a:rPr kumimoji="1" lang="en-US" altLang="ja-JP" sz="900" dirty="0">
                  <a:solidFill>
                    <a:schemeClr val="tx1"/>
                  </a:solidFill>
                  <a:latin typeface="Meiryo UI" panose="020B0604030504040204" pitchFamily="50" charset="-128"/>
                  <a:ea typeface="Meiryo UI" panose="020B0604030504040204" pitchFamily="50" charset="-128"/>
                </a:rPr>
                <a:t>5</a:t>
              </a:r>
              <a:r>
                <a:rPr kumimoji="1" lang="ja-JP" altLang="en-US" sz="900" dirty="0">
                  <a:solidFill>
                    <a:schemeClr val="tx1"/>
                  </a:solidFill>
                  <a:latin typeface="Meiryo UI" panose="020B0604030504040204" pitchFamily="50" charset="-128"/>
                  <a:ea typeface="Meiryo UI" panose="020B0604030504040204" pitchFamily="50" charset="-128"/>
                </a:rPr>
                <a:t>月～</a:t>
              </a:r>
              <a:r>
                <a:rPr kumimoji="1" lang="en-US" altLang="ja-JP" sz="900" dirty="0">
                  <a:solidFill>
                    <a:schemeClr val="tx1"/>
                  </a:solidFill>
                  <a:latin typeface="Meiryo UI" panose="020B0604030504040204" pitchFamily="50" charset="-128"/>
                  <a:ea typeface="Meiryo UI" panose="020B0604030504040204" pitchFamily="50" charset="-128"/>
                </a:rPr>
                <a:t>2023</a:t>
              </a:r>
              <a:r>
                <a:rPr kumimoji="1" lang="ja-JP" altLang="en-US" sz="900" dirty="0">
                  <a:solidFill>
                    <a:schemeClr val="tx1"/>
                  </a:solidFill>
                  <a:latin typeface="Meiryo UI" panose="020B0604030504040204" pitchFamily="50" charset="-128"/>
                  <a:ea typeface="Meiryo UI" panose="020B0604030504040204" pitchFamily="50" charset="-128"/>
                </a:rPr>
                <a:t>年</a:t>
              </a:r>
              <a:r>
                <a:rPr kumimoji="1" lang="en-US" altLang="ja-JP" sz="900" dirty="0">
                  <a:solidFill>
                    <a:schemeClr val="tx1"/>
                  </a:solidFill>
                  <a:latin typeface="Meiryo UI" panose="020B0604030504040204" pitchFamily="50" charset="-128"/>
                  <a:ea typeface="Meiryo UI" panose="020B0604030504040204" pitchFamily="50" charset="-128"/>
                </a:rPr>
                <a:t>8</a:t>
              </a:r>
              <a:r>
                <a:rPr kumimoji="1" lang="ja-JP" altLang="en-US" sz="900" dirty="0">
                  <a:solidFill>
                    <a:schemeClr val="tx1"/>
                  </a:solidFill>
                  <a:latin typeface="Meiryo UI" panose="020B0604030504040204" pitchFamily="50" charset="-128"/>
                  <a:ea typeface="Meiryo UI" panose="020B0604030504040204" pitchFamily="50" charset="-128"/>
                </a:rPr>
                <a:t>月</a:t>
              </a:r>
              <a:endParaRPr kumimoji="1" lang="en-US" altLang="ja-JP" sz="900" dirty="0">
                <a:solidFill>
                  <a:schemeClr val="tx1"/>
                </a:solidFill>
                <a:latin typeface="Meiryo UI" panose="020B0604030504040204" pitchFamily="50" charset="-128"/>
                <a:ea typeface="Meiryo UI" panose="020B0604030504040204" pitchFamily="50" charset="-128"/>
              </a:endParaRPr>
            </a:p>
          </p:txBody>
        </p:sp>
        <p:sp>
          <p:nvSpPr>
            <p:cNvPr id="242" name="正方形/長方形 241">
              <a:extLst>
                <a:ext uri="{FF2B5EF4-FFF2-40B4-BE49-F238E27FC236}">
                  <a16:creationId xmlns:a16="http://schemas.microsoft.com/office/drawing/2014/main" id="{46AD6F8D-43F9-FD0D-7590-7C6DDF942CF4}"/>
                </a:ext>
              </a:extLst>
            </p:cNvPr>
            <p:cNvSpPr/>
            <p:nvPr/>
          </p:nvSpPr>
          <p:spPr>
            <a:xfrm>
              <a:off x="160953" y="3789792"/>
              <a:ext cx="1560511" cy="39047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900" dirty="0">
                  <a:solidFill>
                    <a:schemeClr val="tx1"/>
                  </a:solidFill>
                  <a:latin typeface="Meiryo UI" panose="020B0604030504040204" pitchFamily="50" charset="-128"/>
                  <a:ea typeface="Meiryo UI" panose="020B0604030504040204" pitchFamily="50" charset="-128"/>
                </a:rPr>
                <a:t>Step</a:t>
              </a:r>
              <a:r>
                <a:rPr kumimoji="1" lang="ja-JP" altLang="en-US" sz="900" dirty="0">
                  <a:solidFill>
                    <a:schemeClr val="tx1"/>
                  </a:solidFill>
                  <a:latin typeface="Meiryo UI" panose="020B0604030504040204" pitchFamily="50" charset="-128"/>
                  <a:ea typeface="Meiryo UI" panose="020B0604030504040204" pitchFamily="50" charset="-128"/>
                </a:rPr>
                <a:t>②</a:t>
              </a:r>
              <a:r>
                <a:rPr kumimoji="1" lang="en-US" altLang="ja-JP" sz="900" dirty="0">
                  <a:solidFill>
                    <a:schemeClr val="tx1"/>
                  </a:solidFill>
                  <a:latin typeface="Meiryo UI" panose="020B0604030504040204" pitchFamily="50" charset="-128"/>
                  <a:ea typeface="Meiryo UI" panose="020B0604030504040204" pitchFamily="50" charset="-128"/>
                </a:rPr>
                <a:t>UI/UX</a:t>
              </a:r>
              <a:r>
                <a:rPr kumimoji="1" lang="ja-JP" altLang="en-US" sz="900" dirty="0">
                  <a:solidFill>
                    <a:schemeClr val="tx1"/>
                  </a:solidFill>
                  <a:latin typeface="Meiryo UI" panose="020B0604030504040204" pitchFamily="50" charset="-128"/>
                  <a:ea typeface="Meiryo UI" panose="020B0604030504040204" pitchFamily="50" charset="-128"/>
                </a:rPr>
                <a:t>検証</a:t>
              </a:r>
              <a:endParaRPr kumimoji="1" lang="en-US" altLang="ja-JP" sz="900" dirty="0">
                <a:solidFill>
                  <a:schemeClr val="tx1"/>
                </a:solidFill>
                <a:latin typeface="Meiryo UI" panose="020B0604030504040204" pitchFamily="50" charset="-128"/>
                <a:ea typeface="Meiryo UI" panose="020B0604030504040204" pitchFamily="50" charset="-128"/>
              </a:endParaRPr>
            </a:p>
          </p:txBody>
        </p:sp>
      </p:grpSp>
      <p:grpSp>
        <p:nvGrpSpPr>
          <p:cNvPr id="247" name="グループ化 246">
            <a:extLst>
              <a:ext uri="{FF2B5EF4-FFF2-40B4-BE49-F238E27FC236}">
                <a16:creationId xmlns:a16="http://schemas.microsoft.com/office/drawing/2014/main" id="{E884FEAD-7D04-6FB2-A05B-1C05D58B05A9}"/>
              </a:ext>
            </a:extLst>
          </p:cNvPr>
          <p:cNvGrpSpPr/>
          <p:nvPr/>
        </p:nvGrpSpPr>
        <p:grpSpPr>
          <a:xfrm>
            <a:off x="8167790" y="5491823"/>
            <a:ext cx="1560511" cy="855567"/>
            <a:chOff x="160953" y="3324696"/>
            <a:chExt cx="1560511" cy="855567"/>
          </a:xfrm>
        </p:grpSpPr>
        <p:sp>
          <p:nvSpPr>
            <p:cNvPr id="248" name="正方形/長方形 247">
              <a:extLst>
                <a:ext uri="{FF2B5EF4-FFF2-40B4-BE49-F238E27FC236}">
                  <a16:creationId xmlns:a16="http://schemas.microsoft.com/office/drawing/2014/main" id="{2DDEF01D-B559-5301-84A6-D32465EEFA4F}"/>
                </a:ext>
              </a:extLst>
            </p:cNvPr>
            <p:cNvSpPr/>
            <p:nvPr/>
          </p:nvSpPr>
          <p:spPr>
            <a:xfrm>
              <a:off x="160953" y="3324696"/>
              <a:ext cx="1560511" cy="233147"/>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Meiryo UI" panose="020B0604030504040204" pitchFamily="50" charset="-128"/>
                  <a:ea typeface="Meiryo UI" panose="020B0604030504040204" pitchFamily="50" charset="-128"/>
                </a:rPr>
                <a:t>今後</a:t>
              </a:r>
            </a:p>
          </p:txBody>
        </p:sp>
        <p:sp>
          <p:nvSpPr>
            <p:cNvPr id="249" name="正方形/長方形 248">
              <a:extLst>
                <a:ext uri="{FF2B5EF4-FFF2-40B4-BE49-F238E27FC236}">
                  <a16:creationId xmlns:a16="http://schemas.microsoft.com/office/drawing/2014/main" id="{4ABB04BB-5545-AACC-DFBC-A00B77DDEC5F}"/>
                </a:ext>
              </a:extLst>
            </p:cNvPr>
            <p:cNvSpPr/>
            <p:nvPr/>
          </p:nvSpPr>
          <p:spPr>
            <a:xfrm>
              <a:off x="160953" y="3560273"/>
              <a:ext cx="1560511" cy="233147"/>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90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202</a:t>
              </a:r>
              <a:r>
                <a:rPr lang="en-US" altLang="ja-JP" sz="900" dirty="0">
                  <a:solidFill>
                    <a:srgbClr val="000000"/>
                  </a:solidFill>
                  <a:latin typeface="Meiryo UI" panose="020B0604030504040204" pitchFamily="50" charset="-128"/>
                  <a:ea typeface="Meiryo UI" panose="020B0604030504040204" pitchFamily="50" charset="-128"/>
                </a:rPr>
                <a:t>4</a:t>
              </a:r>
              <a:r>
                <a:rPr kumimoji="0" lang="ja-JP" altLang="ja-JP" sz="90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年</a:t>
              </a:r>
              <a:r>
                <a:rPr kumimoji="0" lang="en-US" altLang="ja-JP" sz="90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2</a:t>
              </a:r>
              <a:r>
                <a:rPr kumimoji="0" lang="ja-JP" altLang="ja-JP" sz="90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月~202</a:t>
              </a:r>
              <a:r>
                <a:rPr lang="en-US" altLang="ja-JP" sz="900" dirty="0">
                  <a:solidFill>
                    <a:srgbClr val="000000"/>
                  </a:solidFill>
                  <a:latin typeface="Meiryo UI" panose="020B0604030504040204" pitchFamily="50" charset="-128"/>
                  <a:ea typeface="Meiryo UI" panose="020B0604030504040204" pitchFamily="50" charset="-128"/>
                </a:rPr>
                <a:t>4</a:t>
              </a:r>
              <a:r>
                <a:rPr kumimoji="0" lang="ja-JP" altLang="ja-JP" sz="90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年</a:t>
              </a:r>
              <a:r>
                <a:rPr lang="en-US" altLang="ja-JP" sz="900" dirty="0">
                  <a:solidFill>
                    <a:srgbClr val="000000"/>
                  </a:solidFill>
                  <a:latin typeface="Meiryo UI" panose="020B0604030504040204" pitchFamily="50" charset="-128"/>
                  <a:ea typeface="Meiryo UI" panose="020B0604030504040204" pitchFamily="50" charset="-128"/>
                </a:rPr>
                <a:t>3</a:t>
              </a:r>
              <a:r>
                <a:rPr kumimoji="0" lang="ja-JP" altLang="ja-JP" sz="90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月</a:t>
              </a:r>
              <a:endParaRPr kumimoji="0" lang="ja-JP" altLang="ja-JP" sz="1800" i="0" u="none" strike="noStrike" cap="none" normalizeH="0" baseline="0" dirty="0">
                <a:ln>
                  <a:noFill/>
                </a:ln>
                <a:solidFill>
                  <a:schemeClr val="tx1"/>
                </a:solidFill>
                <a:effectLst/>
              </a:endParaRPr>
            </a:p>
          </p:txBody>
        </p:sp>
        <p:sp>
          <p:nvSpPr>
            <p:cNvPr id="250" name="正方形/長方形 249">
              <a:extLst>
                <a:ext uri="{FF2B5EF4-FFF2-40B4-BE49-F238E27FC236}">
                  <a16:creationId xmlns:a16="http://schemas.microsoft.com/office/drawing/2014/main" id="{96F9080B-573E-62D5-DE2D-3028E17C61A8}"/>
                </a:ext>
              </a:extLst>
            </p:cNvPr>
            <p:cNvSpPr/>
            <p:nvPr/>
          </p:nvSpPr>
          <p:spPr>
            <a:xfrm>
              <a:off x="160953" y="3789792"/>
              <a:ext cx="1560511" cy="39047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90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Step④事業化検討</a:t>
              </a:r>
              <a:endParaRPr kumimoji="0" lang="ja-JP" altLang="ja-JP" sz="1800" i="0" u="none" strike="noStrike" cap="none" normalizeH="0" baseline="0" dirty="0">
                <a:ln>
                  <a:noFill/>
                </a:ln>
                <a:solidFill>
                  <a:schemeClr val="tx1"/>
                </a:solidFill>
                <a:effectLst/>
              </a:endParaRPr>
            </a:p>
          </p:txBody>
        </p:sp>
      </p:grpSp>
      <p:grpSp>
        <p:nvGrpSpPr>
          <p:cNvPr id="251" name="グループ化 250">
            <a:extLst>
              <a:ext uri="{FF2B5EF4-FFF2-40B4-BE49-F238E27FC236}">
                <a16:creationId xmlns:a16="http://schemas.microsoft.com/office/drawing/2014/main" id="{82EA9149-D604-DDB0-433A-3FD79EF0970E}"/>
              </a:ext>
            </a:extLst>
          </p:cNvPr>
          <p:cNvGrpSpPr/>
          <p:nvPr/>
        </p:nvGrpSpPr>
        <p:grpSpPr>
          <a:xfrm>
            <a:off x="6142243" y="5515665"/>
            <a:ext cx="1597025" cy="895119"/>
            <a:chOff x="6124575" y="5515665"/>
            <a:chExt cx="1597025" cy="895119"/>
          </a:xfrm>
        </p:grpSpPr>
        <p:grpSp>
          <p:nvGrpSpPr>
            <p:cNvPr id="243" name="グループ化 242">
              <a:extLst>
                <a:ext uri="{FF2B5EF4-FFF2-40B4-BE49-F238E27FC236}">
                  <a16:creationId xmlns:a16="http://schemas.microsoft.com/office/drawing/2014/main" id="{32E02F88-2C3A-B6F8-DF9E-7517C88A7AC8}"/>
                </a:ext>
              </a:extLst>
            </p:cNvPr>
            <p:cNvGrpSpPr/>
            <p:nvPr/>
          </p:nvGrpSpPr>
          <p:grpSpPr>
            <a:xfrm>
              <a:off x="6139209" y="5523373"/>
              <a:ext cx="1560511" cy="855567"/>
              <a:chOff x="160953" y="3324696"/>
              <a:chExt cx="1560511" cy="855567"/>
            </a:xfrm>
          </p:grpSpPr>
          <p:sp>
            <p:nvSpPr>
              <p:cNvPr id="244" name="正方形/長方形 243">
                <a:extLst>
                  <a:ext uri="{FF2B5EF4-FFF2-40B4-BE49-F238E27FC236}">
                    <a16:creationId xmlns:a16="http://schemas.microsoft.com/office/drawing/2014/main" id="{2705341B-28F8-B9E4-DE77-02B0A295EF21}"/>
                  </a:ext>
                </a:extLst>
              </p:cNvPr>
              <p:cNvSpPr/>
              <p:nvPr/>
            </p:nvSpPr>
            <p:spPr>
              <a:xfrm>
                <a:off x="160953" y="3324696"/>
                <a:ext cx="1560511" cy="233147"/>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Meiryo UI" panose="020B0604030504040204" pitchFamily="50" charset="-128"/>
                    <a:ea typeface="Meiryo UI" panose="020B0604030504040204" pitchFamily="50" charset="-128"/>
                  </a:rPr>
                  <a:t>現在</a:t>
                </a:r>
              </a:p>
            </p:txBody>
          </p:sp>
          <p:sp>
            <p:nvSpPr>
              <p:cNvPr id="245" name="正方形/長方形 244">
                <a:extLst>
                  <a:ext uri="{FF2B5EF4-FFF2-40B4-BE49-F238E27FC236}">
                    <a16:creationId xmlns:a16="http://schemas.microsoft.com/office/drawing/2014/main" id="{1A77CA57-8EB3-4A9D-1B2A-7D6552020C45}"/>
                  </a:ext>
                </a:extLst>
              </p:cNvPr>
              <p:cNvSpPr/>
              <p:nvPr/>
            </p:nvSpPr>
            <p:spPr>
              <a:xfrm>
                <a:off x="160953" y="3560273"/>
                <a:ext cx="1560511" cy="233147"/>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900" dirty="0">
                    <a:solidFill>
                      <a:schemeClr val="tx1"/>
                    </a:solidFill>
                    <a:latin typeface="Meiryo UI" panose="020B0604030504040204" pitchFamily="50" charset="-128"/>
                    <a:ea typeface="Meiryo UI" panose="020B0604030504040204" pitchFamily="50" charset="-128"/>
                  </a:rPr>
                  <a:t>2023</a:t>
                </a:r>
                <a:r>
                  <a:rPr kumimoji="1" lang="ja-JP" altLang="en-US" sz="900" dirty="0">
                    <a:solidFill>
                      <a:schemeClr val="tx1"/>
                    </a:solidFill>
                    <a:latin typeface="Meiryo UI" panose="020B0604030504040204" pitchFamily="50" charset="-128"/>
                    <a:ea typeface="Meiryo UI" panose="020B0604030504040204" pitchFamily="50" charset="-128"/>
                  </a:rPr>
                  <a:t>年</a:t>
                </a:r>
                <a:r>
                  <a:rPr kumimoji="1" lang="en-US" altLang="ja-JP" sz="900" dirty="0">
                    <a:solidFill>
                      <a:schemeClr val="tx1"/>
                    </a:solidFill>
                    <a:latin typeface="Meiryo UI" panose="020B0604030504040204" pitchFamily="50" charset="-128"/>
                    <a:ea typeface="Meiryo UI" panose="020B0604030504040204" pitchFamily="50" charset="-128"/>
                  </a:rPr>
                  <a:t>9</a:t>
                </a:r>
                <a:r>
                  <a:rPr kumimoji="1" lang="ja-JP" altLang="en-US" sz="900" dirty="0">
                    <a:solidFill>
                      <a:schemeClr val="tx1"/>
                    </a:solidFill>
                    <a:latin typeface="Meiryo UI" panose="020B0604030504040204" pitchFamily="50" charset="-128"/>
                    <a:ea typeface="Meiryo UI" panose="020B0604030504040204" pitchFamily="50" charset="-128"/>
                  </a:rPr>
                  <a:t>月～</a:t>
                </a:r>
                <a:r>
                  <a:rPr kumimoji="1" lang="en-US" altLang="ja-JP" sz="900" dirty="0">
                    <a:solidFill>
                      <a:schemeClr val="tx1"/>
                    </a:solidFill>
                    <a:latin typeface="Meiryo UI" panose="020B0604030504040204" pitchFamily="50" charset="-128"/>
                    <a:ea typeface="Meiryo UI" panose="020B0604030504040204" pitchFamily="50" charset="-128"/>
                  </a:rPr>
                  <a:t>2024</a:t>
                </a:r>
                <a:r>
                  <a:rPr kumimoji="1" lang="ja-JP" altLang="en-US" sz="900" dirty="0">
                    <a:solidFill>
                      <a:schemeClr val="tx1"/>
                    </a:solidFill>
                    <a:latin typeface="Meiryo UI" panose="020B0604030504040204" pitchFamily="50" charset="-128"/>
                    <a:ea typeface="Meiryo UI" panose="020B0604030504040204" pitchFamily="50" charset="-128"/>
                  </a:rPr>
                  <a:t>年</a:t>
                </a:r>
                <a:r>
                  <a:rPr kumimoji="1" lang="en-US" altLang="ja-JP" sz="900" dirty="0">
                    <a:solidFill>
                      <a:schemeClr val="tx1"/>
                    </a:solidFill>
                    <a:latin typeface="Meiryo UI" panose="020B0604030504040204" pitchFamily="50" charset="-128"/>
                    <a:ea typeface="Meiryo UI" panose="020B0604030504040204" pitchFamily="50" charset="-128"/>
                  </a:rPr>
                  <a:t>1</a:t>
                </a:r>
                <a:r>
                  <a:rPr kumimoji="1" lang="ja-JP" altLang="en-US" sz="900" dirty="0">
                    <a:solidFill>
                      <a:schemeClr val="tx1"/>
                    </a:solidFill>
                    <a:latin typeface="Meiryo UI" panose="020B0604030504040204" pitchFamily="50" charset="-128"/>
                    <a:ea typeface="Meiryo UI" panose="020B0604030504040204" pitchFamily="50" charset="-128"/>
                  </a:rPr>
                  <a:t>月</a:t>
                </a:r>
                <a:endParaRPr kumimoji="1" lang="en-US" altLang="ja-JP" sz="900" dirty="0">
                  <a:solidFill>
                    <a:schemeClr val="tx1"/>
                  </a:solidFill>
                  <a:latin typeface="Meiryo UI" panose="020B0604030504040204" pitchFamily="50" charset="-128"/>
                  <a:ea typeface="Meiryo UI" panose="020B0604030504040204" pitchFamily="50" charset="-128"/>
                </a:endParaRPr>
              </a:p>
            </p:txBody>
          </p:sp>
          <p:sp>
            <p:nvSpPr>
              <p:cNvPr id="246" name="正方形/長方形 245">
                <a:extLst>
                  <a:ext uri="{FF2B5EF4-FFF2-40B4-BE49-F238E27FC236}">
                    <a16:creationId xmlns:a16="http://schemas.microsoft.com/office/drawing/2014/main" id="{F7A5534E-EF62-F1BD-0D0F-43C71D713691}"/>
                  </a:ext>
                </a:extLst>
              </p:cNvPr>
              <p:cNvSpPr/>
              <p:nvPr/>
            </p:nvSpPr>
            <p:spPr>
              <a:xfrm>
                <a:off x="160953" y="3789792"/>
                <a:ext cx="1560511" cy="39047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900" dirty="0">
                    <a:solidFill>
                      <a:schemeClr val="tx1"/>
                    </a:solidFill>
                    <a:latin typeface="Meiryo UI" panose="020B0604030504040204" pitchFamily="50" charset="-128"/>
                    <a:ea typeface="Meiryo UI" panose="020B0604030504040204" pitchFamily="50" charset="-128"/>
                  </a:rPr>
                  <a:t>Step</a:t>
                </a:r>
                <a:r>
                  <a:rPr kumimoji="1" lang="ja-JP" altLang="en-US" sz="900" dirty="0">
                    <a:solidFill>
                      <a:schemeClr val="tx1"/>
                    </a:solidFill>
                    <a:latin typeface="Meiryo UI" panose="020B0604030504040204" pitchFamily="50" charset="-128"/>
                    <a:ea typeface="Meiryo UI" panose="020B0604030504040204" pitchFamily="50" charset="-128"/>
                  </a:rPr>
                  <a:t>③ユーザー検証</a:t>
                </a:r>
                <a:endParaRPr kumimoji="1" lang="en-US" altLang="ja-JP" sz="900" dirty="0">
                  <a:solidFill>
                    <a:schemeClr val="tx1"/>
                  </a:solidFill>
                  <a:latin typeface="Meiryo UI" panose="020B0604030504040204" pitchFamily="50" charset="-128"/>
                  <a:ea typeface="Meiryo UI" panose="020B0604030504040204" pitchFamily="50" charset="-128"/>
                </a:endParaRPr>
              </a:p>
            </p:txBody>
          </p:sp>
        </p:grpSp>
        <p:sp>
          <p:nvSpPr>
            <p:cNvPr id="199" name="Freeform 176">
              <a:extLst>
                <a:ext uri="{FF2B5EF4-FFF2-40B4-BE49-F238E27FC236}">
                  <a16:creationId xmlns:a16="http://schemas.microsoft.com/office/drawing/2014/main" id="{B32B1C3E-1C11-0AF3-11DA-BDB8858F24E3}"/>
                </a:ext>
              </a:extLst>
            </p:cNvPr>
            <p:cNvSpPr>
              <a:spLocks noEditPoints="1"/>
            </p:cNvSpPr>
            <p:nvPr/>
          </p:nvSpPr>
          <p:spPr bwMode="auto">
            <a:xfrm>
              <a:off x="6124575" y="5515665"/>
              <a:ext cx="1597025" cy="895119"/>
            </a:xfrm>
            <a:custGeom>
              <a:avLst/>
              <a:gdLst>
                <a:gd name="T0" fmla="*/ 15 w 1006"/>
                <a:gd name="T1" fmla="*/ 422 h 430"/>
                <a:gd name="T2" fmla="*/ 15 w 1006"/>
                <a:gd name="T3" fmla="*/ 316 h 430"/>
                <a:gd name="T4" fmla="*/ 0 w 1006"/>
                <a:gd name="T5" fmla="*/ 255 h 430"/>
                <a:gd name="T6" fmla="*/ 0 w 1006"/>
                <a:gd name="T7" fmla="*/ 239 h 430"/>
                <a:gd name="T8" fmla="*/ 0 w 1006"/>
                <a:gd name="T9" fmla="*/ 239 h 430"/>
                <a:gd name="T10" fmla="*/ 15 w 1006"/>
                <a:gd name="T11" fmla="*/ 178 h 430"/>
                <a:gd name="T12" fmla="*/ 15 w 1006"/>
                <a:gd name="T13" fmla="*/ 72 h 430"/>
                <a:gd name="T14" fmla="*/ 0 w 1006"/>
                <a:gd name="T15" fmla="*/ 11 h 430"/>
                <a:gd name="T16" fmla="*/ 20 w 1006"/>
                <a:gd name="T17" fmla="*/ 0 h 430"/>
                <a:gd name="T18" fmla="*/ 20 w 1006"/>
                <a:gd name="T19" fmla="*/ 0 h 430"/>
                <a:gd name="T20" fmla="*/ 80 w 1006"/>
                <a:gd name="T21" fmla="*/ 15 h 430"/>
                <a:gd name="T22" fmla="*/ 185 w 1006"/>
                <a:gd name="T23" fmla="*/ 15 h 430"/>
                <a:gd name="T24" fmla="*/ 245 w 1006"/>
                <a:gd name="T25" fmla="*/ 0 h 430"/>
                <a:gd name="T26" fmla="*/ 261 w 1006"/>
                <a:gd name="T27" fmla="*/ 0 h 430"/>
                <a:gd name="T28" fmla="*/ 261 w 1006"/>
                <a:gd name="T29" fmla="*/ 0 h 430"/>
                <a:gd name="T30" fmla="*/ 321 w 1006"/>
                <a:gd name="T31" fmla="*/ 15 h 430"/>
                <a:gd name="T32" fmla="*/ 426 w 1006"/>
                <a:gd name="T33" fmla="*/ 15 h 430"/>
                <a:gd name="T34" fmla="*/ 486 w 1006"/>
                <a:gd name="T35" fmla="*/ 0 h 430"/>
                <a:gd name="T36" fmla="*/ 501 w 1006"/>
                <a:gd name="T37" fmla="*/ 0 h 430"/>
                <a:gd name="T38" fmla="*/ 501 w 1006"/>
                <a:gd name="T39" fmla="*/ 0 h 430"/>
                <a:gd name="T40" fmla="*/ 561 w 1006"/>
                <a:gd name="T41" fmla="*/ 15 h 430"/>
                <a:gd name="T42" fmla="*/ 667 w 1006"/>
                <a:gd name="T43" fmla="*/ 15 h 430"/>
                <a:gd name="T44" fmla="*/ 727 w 1006"/>
                <a:gd name="T45" fmla="*/ 0 h 430"/>
                <a:gd name="T46" fmla="*/ 742 w 1006"/>
                <a:gd name="T47" fmla="*/ 0 h 430"/>
                <a:gd name="T48" fmla="*/ 742 w 1006"/>
                <a:gd name="T49" fmla="*/ 0 h 430"/>
                <a:gd name="T50" fmla="*/ 802 w 1006"/>
                <a:gd name="T51" fmla="*/ 15 h 430"/>
                <a:gd name="T52" fmla="*/ 908 w 1006"/>
                <a:gd name="T53" fmla="*/ 15 h 430"/>
                <a:gd name="T54" fmla="*/ 968 w 1006"/>
                <a:gd name="T55" fmla="*/ 0 h 430"/>
                <a:gd name="T56" fmla="*/ 983 w 1006"/>
                <a:gd name="T57" fmla="*/ 0 h 430"/>
                <a:gd name="T58" fmla="*/ 991 w 1006"/>
                <a:gd name="T59" fmla="*/ 8 h 430"/>
                <a:gd name="T60" fmla="*/ 1006 w 1006"/>
                <a:gd name="T61" fmla="*/ 52 h 430"/>
                <a:gd name="T62" fmla="*/ 1006 w 1006"/>
                <a:gd name="T63" fmla="*/ 52 h 430"/>
                <a:gd name="T64" fmla="*/ 991 w 1006"/>
                <a:gd name="T65" fmla="*/ 113 h 430"/>
                <a:gd name="T66" fmla="*/ 991 w 1006"/>
                <a:gd name="T67" fmla="*/ 220 h 430"/>
                <a:gd name="T68" fmla="*/ 1006 w 1006"/>
                <a:gd name="T69" fmla="*/ 281 h 430"/>
                <a:gd name="T70" fmla="*/ 1006 w 1006"/>
                <a:gd name="T71" fmla="*/ 296 h 430"/>
                <a:gd name="T72" fmla="*/ 1006 w 1006"/>
                <a:gd name="T73" fmla="*/ 296 h 430"/>
                <a:gd name="T74" fmla="*/ 991 w 1006"/>
                <a:gd name="T75" fmla="*/ 357 h 430"/>
                <a:gd name="T76" fmla="*/ 958 w 1006"/>
                <a:gd name="T77" fmla="*/ 430 h 430"/>
                <a:gd name="T78" fmla="*/ 991 w 1006"/>
                <a:gd name="T79" fmla="*/ 418 h 430"/>
                <a:gd name="T80" fmla="*/ 897 w 1006"/>
                <a:gd name="T81" fmla="*/ 415 h 430"/>
                <a:gd name="T82" fmla="*/ 837 w 1006"/>
                <a:gd name="T83" fmla="*/ 430 h 430"/>
                <a:gd name="T84" fmla="*/ 822 w 1006"/>
                <a:gd name="T85" fmla="*/ 430 h 430"/>
                <a:gd name="T86" fmla="*/ 822 w 1006"/>
                <a:gd name="T87" fmla="*/ 430 h 430"/>
                <a:gd name="T88" fmla="*/ 762 w 1006"/>
                <a:gd name="T89" fmla="*/ 415 h 430"/>
                <a:gd name="T90" fmla="*/ 657 w 1006"/>
                <a:gd name="T91" fmla="*/ 415 h 430"/>
                <a:gd name="T92" fmla="*/ 597 w 1006"/>
                <a:gd name="T93" fmla="*/ 430 h 430"/>
                <a:gd name="T94" fmla="*/ 582 w 1006"/>
                <a:gd name="T95" fmla="*/ 430 h 430"/>
                <a:gd name="T96" fmla="*/ 582 w 1006"/>
                <a:gd name="T97" fmla="*/ 430 h 430"/>
                <a:gd name="T98" fmla="*/ 521 w 1006"/>
                <a:gd name="T99" fmla="*/ 415 h 430"/>
                <a:gd name="T100" fmla="*/ 416 w 1006"/>
                <a:gd name="T101" fmla="*/ 415 h 430"/>
                <a:gd name="T102" fmla="*/ 356 w 1006"/>
                <a:gd name="T103" fmla="*/ 430 h 430"/>
                <a:gd name="T104" fmla="*/ 341 w 1006"/>
                <a:gd name="T105" fmla="*/ 430 h 430"/>
                <a:gd name="T106" fmla="*/ 341 w 1006"/>
                <a:gd name="T107" fmla="*/ 430 h 430"/>
                <a:gd name="T108" fmla="*/ 281 w 1006"/>
                <a:gd name="T109" fmla="*/ 415 h 430"/>
                <a:gd name="T110" fmla="*/ 175 w 1006"/>
                <a:gd name="T111" fmla="*/ 415 h 430"/>
                <a:gd name="T112" fmla="*/ 115 w 1006"/>
                <a:gd name="T113" fmla="*/ 430 h 430"/>
                <a:gd name="T114" fmla="*/ 100 w 1006"/>
                <a:gd name="T115" fmla="*/ 430 h 430"/>
                <a:gd name="T116" fmla="*/ 100 w 1006"/>
                <a:gd name="T117" fmla="*/ 430 h 430"/>
                <a:gd name="T118" fmla="*/ 40 w 1006"/>
                <a:gd name="T119" fmla="*/ 415 h 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006" h="430">
                  <a:moveTo>
                    <a:pt x="0" y="422"/>
                  </a:moveTo>
                  <a:lnTo>
                    <a:pt x="0" y="377"/>
                  </a:lnTo>
                  <a:lnTo>
                    <a:pt x="15" y="377"/>
                  </a:lnTo>
                  <a:lnTo>
                    <a:pt x="15" y="422"/>
                  </a:lnTo>
                  <a:lnTo>
                    <a:pt x="0" y="422"/>
                  </a:lnTo>
                  <a:close/>
                  <a:moveTo>
                    <a:pt x="0" y="361"/>
                  </a:moveTo>
                  <a:lnTo>
                    <a:pt x="0" y="316"/>
                  </a:lnTo>
                  <a:lnTo>
                    <a:pt x="15" y="316"/>
                  </a:lnTo>
                  <a:lnTo>
                    <a:pt x="15" y="361"/>
                  </a:lnTo>
                  <a:lnTo>
                    <a:pt x="0" y="361"/>
                  </a:lnTo>
                  <a:close/>
                  <a:moveTo>
                    <a:pt x="0" y="300"/>
                  </a:moveTo>
                  <a:lnTo>
                    <a:pt x="0" y="255"/>
                  </a:lnTo>
                  <a:lnTo>
                    <a:pt x="15" y="255"/>
                  </a:lnTo>
                  <a:lnTo>
                    <a:pt x="15" y="300"/>
                  </a:lnTo>
                  <a:lnTo>
                    <a:pt x="0" y="300"/>
                  </a:lnTo>
                  <a:close/>
                  <a:moveTo>
                    <a:pt x="0" y="239"/>
                  </a:moveTo>
                  <a:lnTo>
                    <a:pt x="0" y="194"/>
                  </a:lnTo>
                  <a:lnTo>
                    <a:pt x="15" y="194"/>
                  </a:lnTo>
                  <a:lnTo>
                    <a:pt x="15" y="239"/>
                  </a:lnTo>
                  <a:lnTo>
                    <a:pt x="0" y="239"/>
                  </a:lnTo>
                  <a:close/>
                  <a:moveTo>
                    <a:pt x="0" y="178"/>
                  </a:moveTo>
                  <a:lnTo>
                    <a:pt x="0" y="133"/>
                  </a:lnTo>
                  <a:lnTo>
                    <a:pt x="15" y="133"/>
                  </a:lnTo>
                  <a:lnTo>
                    <a:pt x="15" y="178"/>
                  </a:lnTo>
                  <a:lnTo>
                    <a:pt x="0" y="178"/>
                  </a:lnTo>
                  <a:close/>
                  <a:moveTo>
                    <a:pt x="0" y="117"/>
                  </a:moveTo>
                  <a:lnTo>
                    <a:pt x="0" y="72"/>
                  </a:lnTo>
                  <a:lnTo>
                    <a:pt x="15" y="72"/>
                  </a:lnTo>
                  <a:lnTo>
                    <a:pt x="15" y="117"/>
                  </a:lnTo>
                  <a:lnTo>
                    <a:pt x="0" y="117"/>
                  </a:lnTo>
                  <a:close/>
                  <a:moveTo>
                    <a:pt x="0" y="56"/>
                  </a:moveTo>
                  <a:lnTo>
                    <a:pt x="0" y="11"/>
                  </a:lnTo>
                  <a:lnTo>
                    <a:pt x="15" y="11"/>
                  </a:lnTo>
                  <a:lnTo>
                    <a:pt x="15" y="56"/>
                  </a:lnTo>
                  <a:lnTo>
                    <a:pt x="0" y="56"/>
                  </a:lnTo>
                  <a:close/>
                  <a:moveTo>
                    <a:pt x="20" y="0"/>
                  </a:moveTo>
                  <a:lnTo>
                    <a:pt x="65" y="0"/>
                  </a:lnTo>
                  <a:lnTo>
                    <a:pt x="65" y="15"/>
                  </a:lnTo>
                  <a:lnTo>
                    <a:pt x="20" y="15"/>
                  </a:lnTo>
                  <a:lnTo>
                    <a:pt x="20" y="0"/>
                  </a:lnTo>
                  <a:close/>
                  <a:moveTo>
                    <a:pt x="80" y="0"/>
                  </a:moveTo>
                  <a:lnTo>
                    <a:pt x="125" y="0"/>
                  </a:lnTo>
                  <a:lnTo>
                    <a:pt x="125" y="15"/>
                  </a:lnTo>
                  <a:lnTo>
                    <a:pt x="80" y="15"/>
                  </a:lnTo>
                  <a:lnTo>
                    <a:pt x="80" y="0"/>
                  </a:lnTo>
                  <a:close/>
                  <a:moveTo>
                    <a:pt x="140" y="0"/>
                  </a:moveTo>
                  <a:lnTo>
                    <a:pt x="185" y="0"/>
                  </a:lnTo>
                  <a:lnTo>
                    <a:pt x="185" y="15"/>
                  </a:lnTo>
                  <a:lnTo>
                    <a:pt x="140" y="15"/>
                  </a:lnTo>
                  <a:lnTo>
                    <a:pt x="140" y="0"/>
                  </a:lnTo>
                  <a:close/>
                  <a:moveTo>
                    <a:pt x="200" y="0"/>
                  </a:moveTo>
                  <a:lnTo>
                    <a:pt x="245" y="0"/>
                  </a:lnTo>
                  <a:lnTo>
                    <a:pt x="245" y="15"/>
                  </a:lnTo>
                  <a:lnTo>
                    <a:pt x="200" y="15"/>
                  </a:lnTo>
                  <a:lnTo>
                    <a:pt x="200" y="0"/>
                  </a:lnTo>
                  <a:close/>
                  <a:moveTo>
                    <a:pt x="261" y="0"/>
                  </a:moveTo>
                  <a:lnTo>
                    <a:pt x="306" y="0"/>
                  </a:lnTo>
                  <a:lnTo>
                    <a:pt x="306" y="15"/>
                  </a:lnTo>
                  <a:lnTo>
                    <a:pt x="261" y="15"/>
                  </a:lnTo>
                  <a:lnTo>
                    <a:pt x="261" y="0"/>
                  </a:lnTo>
                  <a:close/>
                  <a:moveTo>
                    <a:pt x="321" y="0"/>
                  </a:moveTo>
                  <a:lnTo>
                    <a:pt x="366" y="0"/>
                  </a:lnTo>
                  <a:lnTo>
                    <a:pt x="366" y="15"/>
                  </a:lnTo>
                  <a:lnTo>
                    <a:pt x="321" y="15"/>
                  </a:lnTo>
                  <a:lnTo>
                    <a:pt x="321" y="0"/>
                  </a:lnTo>
                  <a:close/>
                  <a:moveTo>
                    <a:pt x="381" y="0"/>
                  </a:moveTo>
                  <a:lnTo>
                    <a:pt x="426" y="0"/>
                  </a:lnTo>
                  <a:lnTo>
                    <a:pt x="426" y="15"/>
                  </a:lnTo>
                  <a:lnTo>
                    <a:pt x="381" y="15"/>
                  </a:lnTo>
                  <a:lnTo>
                    <a:pt x="381" y="0"/>
                  </a:lnTo>
                  <a:close/>
                  <a:moveTo>
                    <a:pt x="441" y="0"/>
                  </a:moveTo>
                  <a:lnTo>
                    <a:pt x="486" y="0"/>
                  </a:lnTo>
                  <a:lnTo>
                    <a:pt x="486" y="15"/>
                  </a:lnTo>
                  <a:lnTo>
                    <a:pt x="441" y="15"/>
                  </a:lnTo>
                  <a:lnTo>
                    <a:pt x="441" y="0"/>
                  </a:lnTo>
                  <a:close/>
                  <a:moveTo>
                    <a:pt x="501" y="0"/>
                  </a:moveTo>
                  <a:lnTo>
                    <a:pt x="546" y="0"/>
                  </a:lnTo>
                  <a:lnTo>
                    <a:pt x="546" y="15"/>
                  </a:lnTo>
                  <a:lnTo>
                    <a:pt x="501" y="15"/>
                  </a:lnTo>
                  <a:lnTo>
                    <a:pt x="501" y="0"/>
                  </a:lnTo>
                  <a:close/>
                  <a:moveTo>
                    <a:pt x="561" y="0"/>
                  </a:moveTo>
                  <a:lnTo>
                    <a:pt x="607" y="0"/>
                  </a:lnTo>
                  <a:lnTo>
                    <a:pt x="607" y="15"/>
                  </a:lnTo>
                  <a:lnTo>
                    <a:pt x="561" y="15"/>
                  </a:lnTo>
                  <a:lnTo>
                    <a:pt x="561" y="0"/>
                  </a:lnTo>
                  <a:close/>
                  <a:moveTo>
                    <a:pt x="622" y="0"/>
                  </a:moveTo>
                  <a:lnTo>
                    <a:pt x="667" y="0"/>
                  </a:lnTo>
                  <a:lnTo>
                    <a:pt x="667" y="15"/>
                  </a:lnTo>
                  <a:lnTo>
                    <a:pt x="622" y="15"/>
                  </a:lnTo>
                  <a:lnTo>
                    <a:pt x="622" y="0"/>
                  </a:lnTo>
                  <a:close/>
                  <a:moveTo>
                    <a:pt x="682" y="0"/>
                  </a:moveTo>
                  <a:lnTo>
                    <a:pt x="727" y="0"/>
                  </a:lnTo>
                  <a:lnTo>
                    <a:pt x="727" y="15"/>
                  </a:lnTo>
                  <a:lnTo>
                    <a:pt x="682" y="15"/>
                  </a:lnTo>
                  <a:lnTo>
                    <a:pt x="682" y="0"/>
                  </a:lnTo>
                  <a:close/>
                  <a:moveTo>
                    <a:pt x="742" y="0"/>
                  </a:moveTo>
                  <a:lnTo>
                    <a:pt x="787" y="0"/>
                  </a:lnTo>
                  <a:lnTo>
                    <a:pt x="787" y="15"/>
                  </a:lnTo>
                  <a:lnTo>
                    <a:pt x="742" y="15"/>
                  </a:lnTo>
                  <a:lnTo>
                    <a:pt x="742" y="0"/>
                  </a:lnTo>
                  <a:close/>
                  <a:moveTo>
                    <a:pt x="802" y="0"/>
                  </a:moveTo>
                  <a:lnTo>
                    <a:pt x="847" y="0"/>
                  </a:lnTo>
                  <a:lnTo>
                    <a:pt x="847" y="15"/>
                  </a:lnTo>
                  <a:lnTo>
                    <a:pt x="802" y="15"/>
                  </a:lnTo>
                  <a:lnTo>
                    <a:pt x="802" y="0"/>
                  </a:lnTo>
                  <a:close/>
                  <a:moveTo>
                    <a:pt x="862" y="0"/>
                  </a:moveTo>
                  <a:lnTo>
                    <a:pt x="908" y="0"/>
                  </a:lnTo>
                  <a:lnTo>
                    <a:pt x="908" y="15"/>
                  </a:lnTo>
                  <a:lnTo>
                    <a:pt x="862" y="15"/>
                  </a:lnTo>
                  <a:lnTo>
                    <a:pt x="862" y="0"/>
                  </a:lnTo>
                  <a:close/>
                  <a:moveTo>
                    <a:pt x="923" y="0"/>
                  </a:moveTo>
                  <a:lnTo>
                    <a:pt x="968" y="0"/>
                  </a:lnTo>
                  <a:lnTo>
                    <a:pt x="968" y="15"/>
                  </a:lnTo>
                  <a:lnTo>
                    <a:pt x="923" y="15"/>
                  </a:lnTo>
                  <a:lnTo>
                    <a:pt x="923" y="0"/>
                  </a:lnTo>
                  <a:close/>
                  <a:moveTo>
                    <a:pt x="983" y="0"/>
                  </a:moveTo>
                  <a:lnTo>
                    <a:pt x="1006" y="0"/>
                  </a:lnTo>
                  <a:lnTo>
                    <a:pt x="1006" y="37"/>
                  </a:lnTo>
                  <a:lnTo>
                    <a:pt x="991" y="37"/>
                  </a:lnTo>
                  <a:lnTo>
                    <a:pt x="991" y="8"/>
                  </a:lnTo>
                  <a:lnTo>
                    <a:pt x="999" y="15"/>
                  </a:lnTo>
                  <a:lnTo>
                    <a:pt x="983" y="15"/>
                  </a:lnTo>
                  <a:lnTo>
                    <a:pt x="983" y="0"/>
                  </a:lnTo>
                  <a:close/>
                  <a:moveTo>
                    <a:pt x="1006" y="52"/>
                  </a:moveTo>
                  <a:lnTo>
                    <a:pt x="1006" y="98"/>
                  </a:lnTo>
                  <a:lnTo>
                    <a:pt x="991" y="98"/>
                  </a:lnTo>
                  <a:lnTo>
                    <a:pt x="991" y="52"/>
                  </a:lnTo>
                  <a:lnTo>
                    <a:pt x="1006" y="52"/>
                  </a:lnTo>
                  <a:close/>
                  <a:moveTo>
                    <a:pt x="1006" y="113"/>
                  </a:moveTo>
                  <a:lnTo>
                    <a:pt x="1006" y="159"/>
                  </a:lnTo>
                  <a:lnTo>
                    <a:pt x="991" y="159"/>
                  </a:lnTo>
                  <a:lnTo>
                    <a:pt x="991" y="113"/>
                  </a:lnTo>
                  <a:lnTo>
                    <a:pt x="1006" y="113"/>
                  </a:lnTo>
                  <a:close/>
                  <a:moveTo>
                    <a:pt x="1006" y="174"/>
                  </a:moveTo>
                  <a:lnTo>
                    <a:pt x="1006" y="220"/>
                  </a:lnTo>
                  <a:lnTo>
                    <a:pt x="991" y="220"/>
                  </a:lnTo>
                  <a:lnTo>
                    <a:pt x="991" y="174"/>
                  </a:lnTo>
                  <a:lnTo>
                    <a:pt x="1006" y="174"/>
                  </a:lnTo>
                  <a:close/>
                  <a:moveTo>
                    <a:pt x="1006" y="235"/>
                  </a:moveTo>
                  <a:lnTo>
                    <a:pt x="1006" y="281"/>
                  </a:lnTo>
                  <a:lnTo>
                    <a:pt x="991" y="281"/>
                  </a:lnTo>
                  <a:lnTo>
                    <a:pt x="991" y="235"/>
                  </a:lnTo>
                  <a:lnTo>
                    <a:pt x="1006" y="235"/>
                  </a:lnTo>
                  <a:close/>
                  <a:moveTo>
                    <a:pt x="1006" y="296"/>
                  </a:moveTo>
                  <a:lnTo>
                    <a:pt x="1006" y="342"/>
                  </a:lnTo>
                  <a:lnTo>
                    <a:pt x="991" y="342"/>
                  </a:lnTo>
                  <a:lnTo>
                    <a:pt x="991" y="296"/>
                  </a:lnTo>
                  <a:lnTo>
                    <a:pt x="1006" y="296"/>
                  </a:lnTo>
                  <a:close/>
                  <a:moveTo>
                    <a:pt x="1006" y="357"/>
                  </a:moveTo>
                  <a:lnTo>
                    <a:pt x="1006" y="403"/>
                  </a:lnTo>
                  <a:lnTo>
                    <a:pt x="991" y="403"/>
                  </a:lnTo>
                  <a:lnTo>
                    <a:pt x="991" y="357"/>
                  </a:lnTo>
                  <a:lnTo>
                    <a:pt x="1006" y="357"/>
                  </a:lnTo>
                  <a:close/>
                  <a:moveTo>
                    <a:pt x="1006" y="418"/>
                  </a:moveTo>
                  <a:lnTo>
                    <a:pt x="1006" y="430"/>
                  </a:lnTo>
                  <a:lnTo>
                    <a:pt x="958" y="430"/>
                  </a:lnTo>
                  <a:lnTo>
                    <a:pt x="958" y="415"/>
                  </a:lnTo>
                  <a:lnTo>
                    <a:pt x="999" y="415"/>
                  </a:lnTo>
                  <a:lnTo>
                    <a:pt x="991" y="422"/>
                  </a:lnTo>
                  <a:lnTo>
                    <a:pt x="991" y="418"/>
                  </a:lnTo>
                  <a:lnTo>
                    <a:pt x="1006" y="418"/>
                  </a:lnTo>
                  <a:close/>
                  <a:moveTo>
                    <a:pt x="943" y="430"/>
                  </a:moveTo>
                  <a:lnTo>
                    <a:pt x="897" y="430"/>
                  </a:lnTo>
                  <a:lnTo>
                    <a:pt x="897" y="415"/>
                  </a:lnTo>
                  <a:lnTo>
                    <a:pt x="943" y="415"/>
                  </a:lnTo>
                  <a:lnTo>
                    <a:pt x="943" y="430"/>
                  </a:lnTo>
                  <a:close/>
                  <a:moveTo>
                    <a:pt x="882" y="430"/>
                  </a:moveTo>
                  <a:lnTo>
                    <a:pt x="837" y="430"/>
                  </a:lnTo>
                  <a:lnTo>
                    <a:pt x="837" y="415"/>
                  </a:lnTo>
                  <a:lnTo>
                    <a:pt x="882" y="415"/>
                  </a:lnTo>
                  <a:lnTo>
                    <a:pt x="882" y="430"/>
                  </a:lnTo>
                  <a:close/>
                  <a:moveTo>
                    <a:pt x="822" y="430"/>
                  </a:moveTo>
                  <a:lnTo>
                    <a:pt x="777" y="430"/>
                  </a:lnTo>
                  <a:lnTo>
                    <a:pt x="777" y="415"/>
                  </a:lnTo>
                  <a:lnTo>
                    <a:pt x="822" y="415"/>
                  </a:lnTo>
                  <a:lnTo>
                    <a:pt x="822" y="430"/>
                  </a:lnTo>
                  <a:close/>
                  <a:moveTo>
                    <a:pt x="762" y="430"/>
                  </a:moveTo>
                  <a:lnTo>
                    <a:pt x="717" y="430"/>
                  </a:lnTo>
                  <a:lnTo>
                    <a:pt x="717" y="415"/>
                  </a:lnTo>
                  <a:lnTo>
                    <a:pt x="762" y="415"/>
                  </a:lnTo>
                  <a:lnTo>
                    <a:pt x="762" y="430"/>
                  </a:lnTo>
                  <a:close/>
                  <a:moveTo>
                    <a:pt x="702" y="430"/>
                  </a:moveTo>
                  <a:lnTo>
                    <a:pt x="657" y="430"/>
                  </a:lnTo>
                  <a:lnTo>
                    <a:pt x="657" y="415"/>
                  </a:lnTo>
                  <a:lnTo>
                    <a:pt x="702" y="415"/>
                  </a:lnTo>
                  <a:lnTo>
                    <a:pt x="702" y="430"/>
                  </a:lnTo>
                  <a:close/>
                  <a:moveTo>
                    <a:pt x="642" y="430"/>
                  </a:moveTo>
                  <a:lnTo>
                    <a:pt x="597" y="430"/>
                  </a:lnTo>
                  <a:lnTo>
                    <a:pt x="597" y="415"/>
                  </a:lnTo>
                  <a:lnTo>
                    <a:pt x="642" y="415"/>
                  </a:lnTo>
                  <a:lnTo>
                    <a:pt x="642" y="430"/>
                  </a:lnTo>
                  <a:close/>
                  <a:moveTo>
                    <a:pt x="582" y="430"/>
                  </a:moveTo>
                  <a:lnTo>
                    <a:pt x="536" y="430"/>
                  </a:lnTo>
                  <a:lnTo>
                    <a:pt x="536" y="415"/>
                  </a:lnTo>
                  <a:lnTo>
                    <a:pt x="582" y="415"/>
                  </a:lnTo>
                  <a:lnTo>
                    <a:pt x="582" y="430"/>
                  </a:lnTo>
                  <a:close/>
                  <a:moveTo>
                    <a:pt x="521" y="430"/>
                  </a:moveTo>
                  <a:lnTo>
                    <a:pt x="476" y="430"/>
                  </a:lnTo>
                  <a:lnTo>
                    <a:pt x="476" y="415"/>
                  </a:lnTo>
                  <a:lnTo>
                    <a:pt x="521" y="415"/>
                  </a:lnTo>
                  <a:lnTo>
                    <a:pt x="521" y="430"/>
                  </a:lnTo>
                  <a:close/>
                  <a:moveTo>
                    <a:pt x="461" y="430"/>
                  </a:moveTo>
                  <a:lnTo>
                    <a:pt x="416" y="430"/>
                  </a:lnTo>
                  <a:lnTo>
                    <a:pt x="416" y="415"/>
                  </a:lnTo>
                  <a:lnTo>
                    <a:pt x="461" y="415"/>
                  </a:lnTo>
                  <a:lnTo>
                    <a:pt x="461" y="430"/>
                  </a:lnTo>
                  <a:close/>
                  <a:moveTo>
                    <a:pt x="401" y="430"/>
                  </a:moveTo>
                  <a:lnTo>
                    <a:pt x="356" y="430"/>
                  </a:lnTo>
                  <a:lnTo>
                    <a:pt x="356" y="415"/>
                  </a:lnTo>
                  <a:lnTo>
                    <a:pt x="401" y="415"/>
                  </a:lnTo>
                  <a:lnTo>
                    <a:pt x="401" y="430"/>
                  </a:lnTo>
                  <a:close/>
                  <a:moveTo>
                    <a:pt x="341" y="430"/>
                  </a:moveTo>
                  <a:lnTo>
                    <a:pt x="296" y="430"/>
                  </a:lnTo>
                  <a:lnTo>
                    <a:pt x="296" y="415"/>
                  </a:lnTo>
                  <a:lnTo>
                    <a:pt x="341" y="415"/>
                  </a:lnTo>
                  <a:lnTo>
                    <a:pt x="341" y="430"/>
                  </a:lnTo>
                  <a:close/>
                  <a:moveTo>
                    <a:pt x="281" y="430"/>
                  </a:moveTo>
                  <a:lnTo>
                    <a:pt x="235" y="430"/>
                  </a:lnTo>
                  <a:lnTo>
                    <a:pt x="235" y="415"/>
                  </a:lnTo>
                  <a:lnTo>
                    <a:pt x="281" y="415"/>
                  </a:lnTo>
                  <a:lnTo>
                    <a:pt x="281" y="430"/>
                  </a:lnTo>
                  <a:close/>
                  <a:moveTo>
                    <a:pt x="220" y="430"/>
                  </a:moveTo>
                  <a:lnTo>
                    <a:pt x="175" y="430"/>
                  </a:lnTo>
                  <a:lnTo>
                    <a:pt x="175" y="415"/>
                  </a:lnTo>
                  <a:lnTo>
                    <a:pt x="220" y="415"/>
                  </a:lnTo>
                  <a:lnTo>
                    <a:pt x="220" y="430"/>
                  </a:lnTo>
                  <a:close/>
                  <a:moveTo>
                    <a:pt x="160" y="430"/>
                  </a:moveTo>
                  <a:lnTo>
                    <a:pt x="115" y="430"/>
                  </a:lnTo>
                  <a:lnTo>
                    <a:pt x="115" y="415"/>
                  </a:lnTo>
                  <a:lnTo>
                    <a:pt x="160" y="415"/>
                  </a:lnTo>
                  <a:lnTo>
                    <a:pt x="160" y="430"/>
                  </a:lnTo>
                  <a:close/>
                  <a:moveTo>
                    <a:pt x="100" y="430"/>
                  </a:moveTo>
                  <a:lnTo>
                    <a:pt x="55" y="430"/>
                  </a:lnTo>
                  <a:lnTo>
                    <a:pt x="55" y="415"/>
                  </a:lnTo>
                  <a:lnTo>
                    <a:pt x="100" y="415"/>
                  </a:lnTo>
                  <a:lnTo>
                    <a:pt x="100" y="430"/>
                  </a:lnTo>
                  <a:close/>
                  <a:moveTo>
                    <a:pt x="40" y="430"/>
                  </a:moveTo>
                  <a:lnTo>
                    <a:pt x="8" y="430"/>
                  </a:lnTo>
                  <a:lnTo>
                    <a:pt x="8" y="415"/>
                  </a:lnTo>
                  <a:lnTo>
                    <a:pt x="40" y="415"/>
                  </a:lnTo>
                  <a:lnTo>
                    <a:pt x="40" y="430"/>
                  </a:lnTo>
                  <a:close/>
                </a:path>
              </a:pathLst>
            </a:custGeom>
            <a:solidFill>
              <a:srgbClr val="FF0000"/>
            </a:solidFill>
            <a:ln w="0"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grpSp>
    </p:spTree>
    <p:extLst>
      <p:ext uri="{BB962C8B-B14F-4D97-AF65-F5344CB8AC3E}">
        <p14:creationId xmlns:p14="http://schemas.microsoft.com/office/powerpoint/2010/main" val="39564193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172B0C2-7B31-E04F-8E1F-1220866E3E95}"/>
              </a:ext>
            </a:extLst>
          </p:cNvPr>
          <p:cNvSpPr>
            <a:spLocks noGrp="1"/>
          </p:cNvSpPr>
          <p:nvPr>
            <p:ph type="title"/>
          </p:nvPr>
        </p:nvSpPr>
        <p:spPr/>
        <p:txBody>
          <a:bodyPr/>
          <a:lstStyle/>
          <a:p>
            <a:r>
              <a:rPr kumimoji="1" lang="ja-JP" altLang="en-US" sz="2000" b="1" dirty="0">
                <a:latin typeface="Meiryo UI" panose="020B0604030504040204" pitchFamily="34" charset="-128"/>
                <a:ea typeface="Meiryo UI" panose="020B0604030504040204" pitchFamily="34" charset="-128"/>
              </a:rPr>
              <a:t>ロードマップ及びその達成に必要な事項</a:t>
            </a:r>
          </a:p>
        </p:txBody>
      </p:sp>
      <p:sp>
        <p:nvSpPr>
          <p:cNvPr id="4" name="スライド番号プレースホルダー 3">
            <a:extLst>
              <a:ext uri="{FF2B5EF4-FFF2-40B4-BE49-F238E27FC236}">
                <a16:creationId xmlns:a16="http://schemas.microsoft.com/office/drawing/2014/main" id="{75C73E72-1F14-664D-BF7F-846E91307D74}"/>
              </a:ext>
            </a:extLst>
          </p:cNvPr>
          <p:cNvSpPr>
            <a:spLocks noGrp="1"/>
          </p:cNvSpPr>
          <p:nvPr>
            <p:ph type="sldNum" sz="quarter" idx="12"/>
          </p:nvPr>
        </p:nvSpPr>
        <p:spPr/>
        <p:txBody>
          <a:bodyPr/>
          <a:lstStyle/>
          <a:p>
            <a:pPr>
              <a:defRPr/>
            </a:pPr>
            <a:fld id="{96BA3565-E867-44AF-9D39-29D41BFB608A}" type="slidenum">
              <a:rPr lang="ja-JP" altLang="en-US" smtClean="0"/>
              <a:pPr>
                <a:defRPr/>
              </a:pPr>
              <a:t>8</a:t>
            </a:fld>
            <a:endParaRPr lang="ja-JP" altLang="en-US"/>
          </a:p>
        </p:txBody>
      </p:sp>
      <p:sp>
        <p:nvSpPr>
          <p:cNvPr id="3" name="コンテンツ プレースホルダー 2">
            <a:extLst>
              <a:ext uri="{FF2B5EF4-FFF2-40B4-BE49-F238E27FC236}">
                <a16:creationId xmlns:a16="http://schemas.microsoft.com/office/drawing/2014/main" id="{EF04D8EA-17C5-F987-6315-66E7DA2D1C13}"/>
              </a:ext>
            </a:extLst>
          </p:cNvPr>
          <p:cNvSpPr txBox="1">
            <a:spLocks/>
          </p:cNvSpPr>
          <p:nvPr/>
        </p:nvSpPr>
        <p:spPr bwMode="auto">
          <a:xfrm>
            <a:off x="395569" y="626892"/>
            <a:ext cx="9096912" cy="574533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228600" indent="-228600" algn="l" rtl="0" fontAlgn="base">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defTabSz="914400" eaLnBrk="1" hangingPunct="1">
              <a:lnSpc>
                <a:spcPct val="100000"/>
              </a:lnSpc>
              <a:spcBef>
                <a:spcPts val="600"/>
              </a:spcBef>
              <a:buFont typeface="Wingdings" panose="05000000000000000000" pitchFamily="2" charset="2"/>
              <a:buChar char="n"/>
            </a:pPr>
            <a:r>
              <a:rPr lang="ja-JP" altLang="en-US" sz="1800" dirty="0">
                <a:solidFill>
                  <a:srgbClr val="FF0000"/>
                </a:solidFill>
                <a:latin typeface="Meiryo UI"/>
                <a:ea typeface="Meiryo UI"/>
              </a:rPr>
              <a:t>ロードマップを着実に実行するために必要なヒト・モノ・カネを明示したうえで、それぞれへの手当又は今後の手当見込みを簡潔に記載してください</a:t>
            </a:r>
            <a:endParaRPr lang="en-US" altLang="ja-JP" sz="1800" dirty="0">
              <a:solidFill>
                <a:srgbClr val="FF0000"/>
              </a:solidFill>
              <a:latin typeface="Meiryo UI"/>
              <a:ea typeface="Meiryo UI"/>
            </a:endParaRPr>
          </a:p>
          <a:p>
            <a:pPr marL="0" marR="0" lvl="0" indent="0" algn="l" defTabSz="457200" rtl="0" eaLnBrk="0" fontAlgn="base" latinLnBrk="0" hangingPunct="0">
              <a:lnSpc>
                <a:spcPct val="150000"/>
              </a:lnSpc>
              <a:spcBef>
                <a:spcPct val="0"/>
              </a:spcBef>
              <a:spcAft>
                <a:spcPct val="0"/>
              </a:spcAft>
              <a:buClrTx/>
              <a:buSzTx/>
              <a:buFontTx/>
              <a:buNone/>
              <a:tabLst/>
              <a:defRPr/>
            </a:pPr>
            <a:r>
              <a:rPr lang="ja-JP" altLang="en-US" sz="1400" u="sng" dirty="0">
                <a:solidFill>
                  <a:prstClr val="black"/>
                </a:solidFill>
                <a:latin typeface="Meiryo UI" panose="020B0604030504040204" pitchFamily="50" charset="-128"/>
                <a:ea typeface="Meiryo UI" panose="020B0604030504040204" pitchFamily="50" charset="-128"/>
              </a:rPr>
              <a:t>ロードマップ実行に必要なリソース及びそれぞれへの手当</a:t>
            </a:r>
            <a:endParaRPr kumimoji="1" lang="en-US" altLang="ja-JP" sz="1400"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0" fontAlgn="base" latinLnBrk="0" hangingPunct="0">
              <a:lnSpc>
                <a:spcPct val="150000"/>
              </a:lnSpc>
              <a:spcBef>
                <a:spcPct val="0"/>
              </a:spcBef>
              <a:spcAft>
                <a:spcPct val="0"/>
              </a:spcAft>
              <a:buClrTx/>
              <a:buSzTx/>
              <a:buFont typeface="Arial" panose="020B0604020202020204" pitchFamily="34" charset="0"/>
              <a:buChar char="•"/>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ヒト：タブレット型</a:t>
            </a: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PC</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開発に必要な</a:t>
            </a: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の専門家を昨年度採用しており・・・</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0" fontAlgn="base" latinLnBrk="0" hangingPunct="0">
              <a:lnSpc>
                <a:spcPct val="150000"/>
              </a:lnSpc>
              <a:spcBef>
                <a:spcPct val="0"/>
              </a:spcBef>
              <a:spcAft>
                <a:spcPct val="0"/>
              </a:spcAft>
              <a:buClrTx/>
              <a:buSzTx/>
              <a:buFont typeface="Arial" panose="020B0604020202020204" pitchFamily="34" charset="0"/>
              <a:buChar char="•"/>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モノ：タブレット型</a:t>
            </a: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PC</a:t>
            </a:r>
            <a:r>
              <a:rPr lang="ja-JP" altLang="en-US" sz="1400" dirty="0">
                <a:solidFill>
                  <a:prstClr val="black"/>
                </a:solidFill>
                <a:latin typeface="Meiryo UI" panose="020B0604030504040204" pitchFamily="50" charset="-128"/>
                <a:ea typeface="Meiryo UI" panose="020B0604030504040204" pitchFamily="50" charset="-128"/>
              </a:rPr>
              <a:t>の開発には</a:t>
            </a:r>
            <a:r>
              <a:rPr lang="en-US" altLang="ja-JP" sz="1400" dirty="0">
                <a:solidFill>
                  <a:prstClr val="black"/>
                </a:solidFill>
                <a:latin typeface="Meiryo UI" panose="020B0604030504040204" pitchFamily="50" charset="-128"/>
                <a:ea typeface="Meiryo UI" panose="020B0604030504040204" pitchFamily="50" charset="-128"/>
              </a:rPr>
              <a:t>Step2</a:t>
            </a:r>
            <a:r>
              <a:rPr lang="ja-JP" altLang="en-US" sz="1400" dirty="0">
                <a:solidFill>
                  <a:prstClr val="black"/>
                </a:solidFill>
                <a:latin typeface="Meiryo UI" panose="020B0604030504040204" pitchFamily="50" charset="-128"/>
                <a:ea typeface="Meiryo UI" panose="020B0604030504040204" pitchFamily="50" charset="-128"/>
              </a:rPr>
              <a:t>で利用した機材を活用可能なため・・・</a:t>
            </a:r>
            <a:endParaRPr lang="en-US" altLang="ja-JP" sz="1400" dirty="0">
              <a:solidFill>
                <a:prstClr val="black"/>
              </a:solidFill>
              <a:latin typeface="Meiryo UI" panose="020B0604030504040204" pitchFamily="50" charset="-128"/>
              <a:ea typeface="Meiryo UI" panose="020B0604030504040204" pitchFamily="50" charset="-128"/>
            </a:endParaRPr>
          </a:p>
          <a:p>
            <a:pPr marL="171450" marR="0" lvl="0" indent="-171450" algn="l" defTabSz="457200" rtl="0" eaLnBrk="0" fontAlgn="base" latinLnBrk="0" hangingPunct="0">
              <a:lnSpc>
                <a:spcPct val="150000"/>
              </a:lnSpc>
              <a:spcBef>
                <a:spcPct val="0"/>
              </a:spcBef>
              <a:spcAft>
                <a:spcPct val="0"/>
              </a:spcAft>
              <a:buClrTx/>
              <a:buSzTx/>
              <a:buFont typeface="Arial" panose="020B0604020202020204" pitchFamily="34" charset="0"/>
              <a:buChar char="•"/>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カネ：タブレット型</a:t>
            </a: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PC</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の開発には</a:t>
            </a: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円程度の資金が必要見込みであるが、</a:t>
            </a: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円の資金調達を今年度中に計画しており・・・</a:t>
            </a:r>
            <a:endParaRPr lang="en-US" altLang="ja-JP" sz="1400" dirty="0">
              <a:solidFill>
                <a:srgbClr val="FF0000"/>
              </a:solidFill>
              <a:latin typeface="Meiryo UI"/>
              <a:ea typeface="Meiryo UI"/>
            </a:endParaRPr>
          </a:p>
        </p:txBody>
      </p:sp>
    </p:spTree>
    <p:extLst>
      <p:ext uri="{BB962C8B-B14F-4D97-AF65-F5344CB8AC3E}">
        <p14:creationId xmlns:p14="http://schemas.microsoft.com/office/powerpoint/2010/main" val="320479440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82a66842-856d-4a19-b6bc-6d9913c4cecc" xsi:nil="true"/>
    <lcf76f155ced4ddcb4097134ff3c332f xmlns="2e71e10e-3792-4b04-bdb9-21961e44f099">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D7D361947DF4D04E9A5240F43874C8B3" ma:contentTypeVersion="15" ma:contentTypeDescription="新しいドキュメントを作成します。" ma:contentTypeScope="" ma:versionID="54df4f09c0bdda52383b05ed00c50430">
  <xsd:schema xmlns:xsd="http://www.w3.org/2001/XMLSchema" xmlns:xs="http://www.w3.org/2001/XMLSchema" xmlns:p="http://schemas.microsoft.com/office/2006/metadata/properties" xmlns:ns2="2e71e10e-3792-4b04-bdb9-21961e44f099" xmlns:ns3="82a66842-856d-4a19-b6bc-6d9913c4cecc" targetNamespace="http://schemas.microsoft.com/office/2006/metadata/properties" ma:root="true" ma:fieldsID="d9c265adf78113626f689a0bda3356ba" ns2:_="" ns3:_="">
    <xsd:import namespace="2e71e10e-3792-4b04-bdb9-21961e44f099"/>
    <xsd:import namespace="82a66842-856d-4a19-b6bc-6d9913c4cecc"/>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lcf76f155ced4ddcb4097134ff3c332f" minOccurs="0"/>
                <xsd:element ref="ns3:TaxCatchAll" minOccurs="0"/>
                <xsd:element ref="ns2:MediaServiceDateTaken" minOccurs="0"/>
                <xsd:element ref="ns2:MediaLengthInSecond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e71e10e-3792-4b04-bdb9-21961e44f09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lcf76f155ced4ddcb4097134ff3c332f" ma:index="17" nillable="true" ma:taxonomy="true" ma:internalName="lcf76f155ced4ddcb4097134ff3c332f" ma:taxonomyFieldName="MediaServiceImageTags" ma:displayName="画像タグ" ma:readOnly="false" ma:fieldId="{5cf76f15-5ced-4ddc-b409-7134ff3c332f}" ma:taxonomyMulti="true" ma:sspId="798d900d-0589-4081-96eb-513de833a507" ma:termSetId="09814cd3-568e-fe90-9814-8d621ff8fb84" ma:anchorId="fba54fb3-c3e1-fe81-a776-ca4b69148c4d" ma:open="true" ma:isKeyword="false">
      <xsd:complexType>
        <xsd:sequence>
          <xsd:element ref="pc:Terms" minOccurs="0" maxOccurs="1"/>
        </xsd:sequence>
      </xsd:complexType>
    </xsd:element>
    <xsd:element name="MediaServiceDateTaken" ma:index="19" nillable="true" ma:displayName="MediaServiceDateTaken" ma:hidden="true" ma:indexed="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2a66842-856d-4a19-b6bc-6d9913c4cecc"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TaxCatchAll" ma:index="18" nillable="true" ma:displayName="Taxonomy Catch All Column" ma:hidden="true" ma:list="{5d9336f5-d44d-4cdd-8a39-1ec4ded43fd2}" ma:internalName="TaxCatchAll" ma:showField="CatchAllData" ma:web="82a66842-856d-4a19-b6bc-6d9913c4cec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65578D7-A8BF-4B15-ABE7-C6438858C7A4}">
  <ds:schemaRefs>
    <ds:schemaRef ds:uri="http://purl.org/dc/elements/1.1/"/>
    <ds:schemaRef ds:uri="http://purl.org/dc/terms/"/>
    <ds:schemaRef ds:uri="http://schemas.openxmlformats.org/package/2006/metadata/core-properties"/>
    <ds:schemaRef ds:uri="http://schemas.microsoft.com/office/2006/metadata/properties"/>
    <ds:schemaRef ds:uri="http://schemas.microsoft.com/office/2006/documentManagement/types"/>
    <ds:schemaRef ds:uri="http://www.w3.org/XML/1998/namespace"/>
    <ds:schemaRef ds:uri="http://purl.org/dc/dcmitype/"/>
    <ds:schemaRef ds:uri="http://schemas.microsoft.com/office/infopath/2007/PartnerControls"/>
    <ds:schemaRef ds:uri="2e71e10e-3792-4b04-bdb9-21961e44f099"/>
    <ds:schemaRef ds:uri="82a66842-856d-4a19-b6bc-6d9913c4cecc"/>
  </ds:schemaRefs>
</ds:datastoreItem>
</file>

<file path=customXml/itemProps2.xml><?xml version="1.0" encoding="utf-8"?>
<ds:datastoreItem xmlns:ds="http://schemas.openxmlformats.org/officeDocument/2006/customXml" ds:itemID="{AD2260B1-FD00-462A-AD33-92C19B4766C2}">
  <ds:schemaRefs>
    <ds:schemaRef ds:uri="http://schemas.microsoft.com/sharepoint/v3/contenttype/forms"/>
  </ds:schemaRefs>
</ds:datastoreItem>
</file>

<file path=customXml/itemProps3.xml><?xml version="1.0" encoding="utf-8"?>
<ds:datastoreItem xmlns:ds="http://schemas.openxmlformats.org/officeDocument/2006/customXml" ds:itemID="{DB38BD8A-BFF4-4A36-9AA5-CD8F930B42A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e71e10e-3792-4b04-bdb9-21961e44f099"/>
    <ds:schemaRef ds:uri="82a66842-856d-4a19-b6bc-6d9913c4ce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ea60d57e-af5b-4752-ac57-3e4f28ca11dc}" enabled="1" method="Standard" siteId="{36da45f1-dd2c-4d1f-af13-5abe46b99921}" removed="0"/>
</clbl:labelList>
</file>

<file path=docProps/app.xml><?xml version="1.0" encoding="utf-8"?>
<Properties xmlns="http://schemas.openxmlformats.org/officeDocument/2006/extended-properties" xmlns:vt="http://schemas.openxmlformats.org/officeDocument/2006/docPropsVTypes">
  <TotalTime>279</TotalTime>
  <Words>2306</Words>
  <Application>Microsoft Macintosh PowerPoint</Application>
  <PresentationFormat>A4 210 x 297 mm</PresentationFormat>
  <Paragraphs>239</Paragraphs>
  <Slides>14</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14</vt:i4>
      </vt:variant>
    </vt:vector>
  </HeadingPairs>
  <TitlesOfParts>
    <vt:vector size="22" baseType="lpstr">
      <vt:lpstr>HGP創英角ｺﾞｼｯｸUB</vt:lpstr>
      <vt:lpstr>Meiryo UI</vt:lpstr>
      <vt:lpstr>游ゴシック</vt:lpstr>
      <vt:lpstr>Arial</vt:lpstr>
      <vt:lpstr>Calibri</vt:lpstr>
      <vt:lpstr>Calibri Light</vt:lpstr>
      <vt:lpstr>Wingdings</vt:lpstr>
      <vt:lpstr>Office テーマ</vt:lpstr>
      <vt:lpstr>PowerPoint プレゼンテーション</vt:lpstr>
      <vt:lpstr>応募者の情報</vt:lpstr>
      <vt:lpstr>応募者のミッション①（ミッション概要・背景・戦略）</vt:lpstr>
      <vt:lpstr>応募者のミッション②（ミッションに従った協働プロジェクトを通じて実現する社会変革等）</vt:lpstr>
      <vt:lpstr>応募者の成長戦略①（ロードマップ）</vt:lpstr>
      <vt:lpstr>応募者の成長戦略②（市場について）</vt:lpstr>
      <vt:lpstr>協働プロジェクトで利用するプロダクト・サービス内容</vt:lpstr>
      <vt:lpstr>事業拡大に向けたロードマップ</vt:lpstr>
      <vt:lpstr>ロードマップ及びその達成に必要な事項</vt:lpstr>
      <vt:lpstr>行政との連携</vt:lpstr>
      <vt:lpstr>プロジェクト内容①（概要）　</vt:lpstr>
      <vt:lpstr>プロジェクト内容②（プロジェクトを通じて得たい成果や効果、その検証方法）</vt:lpstr>
      <vt:lpstr>プロジェクトスケジュールおよび費用</vt:lpstr>
      <vt:lpstr>プロジェクト推進体制</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永野 喜寛</cp:lastModifiedBy>
  <cp:revision>20</cp:revision>
  <dcterms:modified xsi:type="dcterms:W3CDTF">2025-05-02T02:35:33Z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0x010100D7D361947DF4D04E9A5240F43874C8B3</vt:lpwstr>
  </property>
  <property fmtid="{D5CDD505-2E9C-101B-9397-08002B2CF9AE}" pid="3" name="MSIP_Label_ea60d57e-af5b-4752-ac57-3e4f28ca11dc_Enabled">
    <vt:lpwstr>true</vt:lpwstr>
  </property>
  <property fmtid="{D5CDD505-2E9C-101B-9397-08002B2CF9AE}" pid="4" name="MSIP_Label_ea60d57e-af5b-4752-ac57-3e4f28ca11dc_SetDate">
    <vt:lpwstr>2023-07-25T01:24:31Z</vt:lpwstr>
  </property>
  <property fmtid="{D5CDD505-2E9C-101B-9397-08002B2CF9AE}" pid="5" name="MSIP_Label_ea60d57e-af5b-4752-ac57-3e4f28ca11dc_Method">
    <vt:lpwstr>Standard</vt:lpwstr>
  </property>
  <property fmtid="{D5CDD505-2E9C-101B-9397-08002B2CF9AE}" pid="6" name="MSIP_Label_ea60d57e-af5b-4752-ac57-3e4f28ca11dc_Name">
    <vt:lpwstr>ea60d57e-af5b-4752-ac57-3e4f28ca11dc</vt:lpwstr>
  </property>
  <property fmtid="{D5CDD505-2E9C-101B-9397-08002B2CF9AE}" pid="7" name="MSIP_Label_ea60d57e-af5b-4752-ac57-3e4f28ca11dc_SiteId">
    <vt:lpwstr>36da45f1-dd2c-4d1f-af13-5abe46b99921</vt:lpwstr>
  </property>
  <property fmtid="{D5CDD505-2E9C-101B-9397-08002B2CF9AE}" pid="8" name="MSIP_Label_ea60d57e-af5b-4752-ac57-3e4f28ca11dc_ActionId">
    <vt:lpwstr>7b5d0419-f377-4fe6-8f96-ba2b86665769</vt:lpwstr>
  </property>
  <property fmtid="{D5CDD505-2E9C-101B-9397-08002B2CF9AE}" pid="9" name="MSIP_Label_ea60d57e-af5b-4752-ac57-3e4f28ca11dc_ContentBits">
    <vt:lpwstr>0</vt:lpwstr>
  </property>
  <property fmtid="{D5CDD505-2E9C-101B-9397-08002B2CF9AE}" pid="10" name="MediaServiceImageTags">
    <vt:lpwstr/>
  </property>
</Properties>
</file>