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908" r:id="rId4"/>
  </p:sldMasterIdLst>
  <p:notesMasterIdLst>
    <p:notesMasterId r:id="rId21"/>
  </p:notesMasterIdLst>
  <p:sldIdLst>
    <p:sldId id="317" r:id="rId5"/>
    <p:sldId id="332" r:id="rId6"/>
    <p:sldId id="318" r:id="rId7"/>
    <p:sldId id="336" r:id="rId8"/>
    <p:sldId id="319" r:id="rId9"/>
    <p:sldId id="320" r:id="rId10"/>
    <p:sldId id="321" r:id="rId11"/>
    <p:sldId id="322" r:id="rId12"/>
    <p:sldId id="333" r:id="rId13"/>
    <p:sldId id="334" r:id="rId14"/>
    <p:sldId id="323" r:id="rId15"/>
    <p:sldId id="324" r:id="rId16"/>
    <p:sldId id="335" r:id="rId17"/>
    <p:sldId id="337" r:id="rId18"/>
    <p:sldId id="326" r:id="rId19"/>
    <p:sldId id="327" r:id="rId20"/>
  </p:sldIdLst>
  <p:sldSz cx="9906000" cy="6858000" type="A4"/>
  <p:notesSz cx="9939338" cy="14368463"/>
  <p:custDataLst>
    <p:tags r:id="rId22"/>
  </p:custDataLst>
  <p:defaultTextStyle>
    <a:defPPr>
      <a:defRPr lang="en-US"/>
    </a:defPPr>
    <a:lvl1pPr algn="l" rtl="0" fontAlgn="base">
      <a:spcBef>
        <a:spcPct val="0"/>
      </a:spcBef>
      <a:spcAft>
        <a:spcPct val="0"/>
      </a:spcAft>
      <a:defRPr sz="1900" kern="1200">
        <a:solidFill>
          <a:schemeClr val="tx1"/>
        </a:solidFill>
        <a:latin typeface="Arial" charset="0"/>
        <a:ea typeface="+mn-ea"/>
        <a:cs typeface="Arial" charset="0"/>
      </a:defRPr>
    </a:lvl1pPr>
    <a:lvl2pPr marL="429768" algn="l" rtl="0" fontAlgn="base">
      <a:spcBef>
        <a:spcPct val="0"/>
      </a:spcBef>
      <a:spcAft>
        <a:spcPct val="0"/>
      </a:spcAft>
      <a:defRPr sz="1900" kern="1200">
        <a:solidFill>
          <a:schemeClr val="tx1"/>
        </a:solidFill>
        <a:latin typeface="Arial" charset="0"/>
        <a:ea typeface="+mn-ea"/>
        <a:cs typeface="Arial" charset="0"/>
      </a:defRPr>
    </a:lvl2pPr>
    <a:lvl3pPr marL="859536" algn="l" rtl="0" fontAlgn="base">
      <a:spcBef>
        <a:spcPct val="0"/>
      </a:spcBef>
      <a:spcAft>
        <a:spcPct val="0"/>
      </a:spcAft>
      <a:defRPr sz="1900" kern="1200">
        <a:solidFill>
          <a:schemeClr val="tx1"/>
        </a:solidFill>
        <a:latin typeface="Arial" charset="0"/>
        <a:ea typeface="+mn-ea"/>
        <a:cs typeface="Arial" charset="0"/>
      </a:defRPr>
    </a:lvl3pPr>
    <a:lvl4pPr marL="1289304" algn="l" rtl="0" fontAlgn="base">
      <a:spcBef>
        <a:spcPct val="0"/>
      </a:spcBef>
      <a:spcAft>
        <a:spcPct val="0"/>
      </a:spcAft>
      <a:defRPr sz="1900" kern="1200">
        <a:solidFill>
          <a:schemeClr val="tx1"/>
        </a:solidFill>
        <a:latin typeface="Arial" charset="0"/>
        <a:ea typeface="+mn-ea"/>
        <a:cs typeface="Arial" charset="0"/>
      </a:defRPr>
    </a:lvl4pPr>
    <a:lvl5pPr marL="1719072" algn="l" rtl="0" fontAlgn="base">
      <a:spcBef>
        <a:spcPct val="0"/>
      </a:spcBef>
      <a:spcAft>
        <a:spcPct val="0"/>
      </a:spcAft>
      <a:defRPr sz="1900" kern="1200">
        <a:solidFill>
          <a:schemeClr val="tx1"/>
        </a:solidFill>
        <a:latin typeface="Arial" charset="0"/>
        <a:ea typeface="+mn-ea"/>
        <a:cs typeface="Arial" charset="0"/>
      </a:defRPr>
    </a:lvl5pPr>
    <a:lvl6pPr marL="2148840" algn="l" defTabSz="859536" rtl="0" eaLnBrk="1" latinLnBrk="0" hangingPunct="1">
      <a:defRPr sz="1900" kern="1200">
        <a:solidFill>
          <a:schemeClr val="tx1"/>
        </a:solidFill>
        <a:latin typeface="Arial" charset="0"/>
        <a:ea typeface="+mn-ea"/>
        <a:cs typeface="Arial" charset="0"/>
      </a:defRPr>
    </a:lvl6pPr>
    <a:lvl7pPr marL="2578608" algn="l" defTabSz="859536" rtl="0" eaLnBrk="1" latinLnBrk="0" hangingPunct="1">
      <a:defRPr sz="1900" kern="1200">
        <a:solidFill>
          <a:schemeClr val="tx1"/>
        </a:solidFill>
        <a:latin typeface="Arial" charset="0"/>
        <a:ea typeface="+mn-ea"/>
        <a:cs typeface="Arial" charset="0"/>
      </a:defRPr>
    </a:lvl7pPr>
    <a:lvl8pPr marL="3008376" algn="l" defTabSz="859536" rtl="0" eaLnBrk="1" latinLnBrk="0" hangingPunct="1">
      <a:defRPr sz="1900" kern="1200">
        <a:solidFill>
          <a:schemeClr val="tx1"/>
        </a:solidFill>
        <a:latin typeface="Arial" charset="0"/>
        <a:ea typeface="+mn-ea"/>
        <a:cs typeface="Arial" charset="0"/>
      </a:defRPr>
    </a:lvl8pPr>
    <a:lvl9pPr marL="3438144" algn="l" defTabSz="859536" rtl="0" eaLnBrk="1" latinLnBrk="0" hangingPunct="1">
      <a:defRPr sz="1900" kern="1200">
        <a:solidFill>
          <a:schemeClr val="tx1"/>
        </a:solidFill>
        <a:latin typeface="Arial" charset="0"/>
        <a:ea typeface="+mn-ea"/>
        <a:cs typeface="Arial" charset="0"/>
      </a:defRPr>
    </a:lvl9pPr>
  </p:defaultTextStyle>
  <p:extLst>
    <p:ext uri="{521415D9-36F7-43E2-AB2F-B90AF26B5E84}">
      <p14:sectionLst xmlns:p14="http://schemas.microsoft.com/office/powerpoint/2010/main">
        <p14:section name="Prerequisite Information" id="{C328C157-9EB2-4C9C-B7B0-9D1F58F5F9C2}">
          <p14:sldIdLst>
            <p14:sldId id="317"/>
            <p14:sldId id="332"/>
          </p14:sldIdLst>
        </p14:section>
        <p14:section name="Basic Information" id="{5F6A0ABF-5A41-4CC1-A33F-161DA4C33E07}">
          <p14:sldIdLst>
            <p14:sldId id="318"/>
            <p14:sldId id="336"/>
            <p14:sldId id="319"/>
            <p14:sldId id="320"/>
            <p14:sldId id="321"/>
          </p14:sldIdLst>
        </p14:section>
        <p14:section name="Contents of demonstration experiments" id="{B57B54C5-A5EE-4551-A27D-F7390AFE7D28}">
          <p14:sldIdLst>
            <p14:sldId id="322"/>
            <p14:sldId id="333"/>
            <p14:sldId id="334"/>
            <p14:sldId id="323"/>
            <p14:sldId id="324"/>
            <p14:sldId id="335"/>
          </p14:sldIdLst>
        </p14:section>
        <p14:section name="Information about Overseas Activities" id="{264B03B4-0B08-4C88-B702-46B76155125B}">
          <p14:sldIdLst>
            <p14:sldId id="337"/>
            <p14:sldId id="326"/>
            <p14:sldId id="327"/>
          </p14:sldIdLst>
        </p14:section>
      </p14:sectionLst>
    </p:ext>
    <p:ext uri="{EFAFB233-063F-42B5-8137-9DF3F51BA10A}">
      <p15:sldGuideLst xmlns:p15="http://schemas.microsoft.com/office/powerpoint/2012/main">
        <p15:guide id="2" pos="3097" userDrawn="1">
          <p15:clr>
            <a:srgbClr val="A4A3A4"/>
          </p15:clr>
        </p15:guide>
        <p15:guide id="3" orient="horz" pos="777"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4" name="作成者" initials="A" lastIdx="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53565A"/>
    <a:srgbClr val="BBBCBC"/>
    <a:srgbClr val="A0DCFF"/>
    <a:srgbClr val="62B5E5"/>
    <a:srgbClr val="FFFFFF"/>
    <a:srgbClr val="005587"/>
    <a:srgbClr val="00A3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5BE260B-5FA0-49EA-AF25-937070C32EC2}" v="21" dt="2024-05-16T08:58:01.200"/>
  </p1510:revLst>
</p1510:revInfo>
</file>

<file path=ppt/tableStyles.xml><?xml version="1.0" encoding="utf-8"?>
<a:tblStyleLst xmlns:a="http://schemas.openxmlformats.org/drawingml/2006/main" def="{5C22544A-7EE6-4342-B048-85BDC9FD1C3A}">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507" autoAdjust="0"/>
    <p:restoredTop sz="94660"/>
  </p:normalViewPr>
  <p:slideViewPr>
    <p:cSldViewPr snapToGrid="0">
      <p:cViewPr varScale="1">
        <p:scale>
          <a:sx n="64" d="100"/>
          <a:sy n="64" d="100"/>
        </p:scale>
        <p:origin x="1210" y="63"/>
      </p:cViewPr>
      <p:guideLst>
        <p:guide pos="3097"/>
        <p:guide orient="horz" pos="777"/>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gs" Target="tags/tag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7" y="5"/>
            <a:ext cx="4307906" cy="721313"/>
          </a:xfrm>
          <a:prstGeom prst="rect">
            <a:avLst/>
          </a:prstGeom>
        </p:spPr>
        <p:txBody>
          <a:bodyPr vert="horz" lIns="129014" tIns="64507" rIns="129014" bIns="64507" rtlCol="0"/>
          <a:lstStyle>
            <a:lvl1pPr algn="l">
              <a:defRPr sz="1600">
                <a:latin typeface="+mn-lt"/>
                <a:ea typeface="Yu Gothic UI" panose="020B0500000000000000" pitchFamily="50" charset="-128"/>
                <a:cs typeface="+mn-cs"/>
                <a:sym typeface="+mn-lt"/>
              </a:defRPr>
            </a:lvl1pPr>
          </a:lstStyle>
          <a:p>
            <a:endParaRPr kumimoji="1" lang="ja-JP" altLang="en-US"/>
          </a:p>
        </p:txBody>
      </p:sp>
      <p:sp>
        <p:nvSpPr>
          <p:cNvPr id="3" name="日付プレースホルダー 2"/>
          <p:cNvSpPr>
            <a:spLocks noGrp="1"/>
          </p:cNvSpPr>
          <p:nvPr>
            <p:ph type="dt" idx="1"/>
          </p:nvPr>
        </p:nvSpPr>
        <p:spPr>
          <a:xfrm>
            <a:off x="5629091" y="5"/>
            <a:ext cx="4307904" cy="721313"/>
          </a:xfrm>
          <a:prstGeom prst="rect">
            <a:avLst/>
          </a:prstGeom>
        </p:spPr>
        <p:txBody>
          <a:bodyPr vert="horz" lIns="129014" tIns="64507" rIns="129014" bIns="64507" rtlCol="0"/>
          <a:lstStyle>
            <a:lvl1pPr algn="r">
              <a:defRPr sz="1600">
                <a:latin typeface="+mn-lt"/>
                <a:ea typeface="Yu Gothic UI" panose="020B0500000000000000" pitchFamily="50" charset="-128"/>
                <a:cs typeface="+mn-cs"/>
                <a:sym typeface="+mn-lt"/>
              </a:defRPr>
            </a:lvl1pPr>
          </a:lstStyle>
          <a:p>
            <a:fld id="{AAE2C4BB-DD5D-4EF0-8811-528209874544}" type="datetimeFigureOut">
              <a:rPr kumimoji="1" lang="ja-JP" altLang="en-US" smtClean="0"/>
              <a:pPr/>
              <a:t>2024/5/29</a:t>
            </a:fld>
            <a:endParaRPr kumimoji="1" lang="ja-JP" altLang="en-US"/>
          </a:p>
        </p:txBody>
      </p:sp>
      <p:sp>
        <p:nvSpPr>
          <p:cNvPr id="4" name="スライド イメージ プレースホルダー 3"/>
          <p:cNvSpPr>
            <a:spLocks noGrp="1" noRot="1" noChangeAspect="1"/>
          </p:cNvSpPr>
          <p:nvPr>
            <p:ph type="sldImg" idx="2"/>
          </p:nvPr>
        </p:nvSpPr>
        <p:spPr>
          <a:xfrm>
            <a:off x="1470025" y="1797050"/>
            <a:ext cx="6999288" cy="4846638"/>
          </a:xfrm>
          <a:prstGeom prst="rect">
            <a:avLst/>
          </a:prstGeom>
          <a:noFill/>
          <a:ln w="12700">
            <a:solidFill>
              <a:prstClr val="black"/>
            </a:solidFill>
          </a:ln>
        </p:spPr>
        <p:txBody>
          <a:bodyPr vert="horz" lIns="129014" tIns="64507" rIns="129014" bIns="64507" rtlCol="0" anchor="ctr"/>
          <a:lstStyle/>
          <a:p>
            <a:endParaRPr lang="ja-JP" altLang="en-US"/>
          </a:p>
        </p:txBody>
      </p:sp>
      <p:sp>
        <p:nvSpPr>
          <p:cNvPr id="5" name="ノート プレースホルダー 4"/>
          <p:cNvSpPr>
            <a:spLocks noGrp="1"/>
          </p:cNvSpPr>
          <p:nvPr>
            <p:ph type="body" sz="quarter" idx="3"/>
          </p:nvPr>
        </p:nvSpPr>
        <p:spPr>
          <a:xfrm>
            <a:off x="993234" y="6914896"/>
            <a:ext cx="7952877" cy="5657221"/>
          </a:xfrm>
          <a:prstGeom prst="rect">
            <a:avLst/>
          </a:prstGeom>
        </p:spPr>
        <p:txBody>
          <a:bodyPr vert="horz" lIns="129014" tIns="64507" rIns="129014" bIns="6450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7" y="13647155"/>
            <a:ext cx="4307906" cy="721313"/>
          </a:xfrm>
          <a:prstGeom prst="rect">
            <a:avLst/>
          </a:prstGeom>
        </p:spPr>
        <p:txBody>
          <a:bodyPr vert="horz" lIns="129014" tIns="64507" rIns="129014" bIns="64507" rtlCol="0" anchor="b"/>
          <a:lstStyle>
            <a:lvl1pPr algn="l">
              <a:defRPr sz="1600">
                <a:latin typeface="+mn-lt"/>
                <a:ea typeface="Yu Gothic UI" panose="020B0500000000000000" pitchFamily="50" charset="-128"/>
                <a:cs typeface="+mn-cs"/>
                <a:sym typeface="+mn-lt"/>
              </a:defRPr>
            </a:lvl1pPr>
          </a:lstStyle>
          <a:p>
            <a:endParaRPr kumimoji="1" lang="ja-JP" altLang="en-US"/>
          </a:p>
        </p:txBody>
      </p:sp>
      <p:sp>
        <p:nvSpPr>
          <p:cNvPr id="7" name="スライド番号プレースホルダー 6"/>
          <p:cNvSpPr>
            <a:spLocks noGrp="1"/>
          </p:cNvSpPr>
          <p:nvPr>
            <p:ph type="sldNum" sz="quarter" idx="5"/>
          </p:nvPr>
        </p:nvSpPr>
        <p:spPr>
          <a:xfrm>
            <a:off x="5629091" y="13647155"/>
            <a:ext cx="4307904" cy="721313"/>
          </a:xfrm>
          <a:prstGeom prst="rect">
            <a:avLst/>
          </a:prstGeom>
        </p:spPr>
        <p:txBody>
          <a:bodyPr vert="horz" lIns="129014" tIns="64507" rIns="129014" bIns="64507" rtlCol="0" anchor="b"/>
          <a:lstStyle>
            <a:lvl1pPr algn="r">
              <a:defRPr sz="1600">
                <a:latin typeface="+mn-lt"/>
                <a:ea typeface="Yu Gothic UI" panose="020B0500000000000000" pitchFamily="50" charset="-128"/>
                <a:cs typeface="+mn-cs"/>
                <a:sym typeface="+mn-lt"/>
              </a:defRPr>
            </a:lvl1pPr>
          </a:lstStyle>
          <a:p>
            <a:fld id="{24DE13BB-FCB6-4491-A87D-1E9BA7500F8E}" type="slidenum">
              <a:rPr kumimoji="1" lang="ja-JP" altLang="en-US" smtClean="0"/>
              <a:pPr/>
              <a:t>‹#›</a:t>
            </a:fld>
            <a:endParaRPr kumimoji="1" lang="ja-JP" altLang="en-US"/>
          </a:p>
        </p:txBody>
      </p:sp>
    </p:spTree>
    <p:extLst>
      <p:ext uri="{BB962C8B-B14F-4D97-AF65-F5344CB8AC3E}">
        <p14:creationId xmlns:p14="http://schemas.microsoft.com/office/powerpoint/2010/main" val="9898522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Yu Gothic UI" panose="020B0500000000000000" pitchFamily="50" charset="-128"/>
        <a:cs typeface="+mn-cs"/>
        <a:sym typeface="+mn-lt"/>
      </a:defRPr>
    </a:lvl1pPr>
    <a:lvl2pPr marL="457200" algn="l" defTabSz="914400" rtl="0" eaLnBrk="1" latinLnBrk="0" hangingPunct="1">
      <a:defRPr kumimoji="1" sz="1200" kern="1200">
        <a:solidFill>
          <a:schemeClr val="tx1"/>
        </a:solidFill>
        <a:latin typeface="+mn-lt"/>
        <a:ea typeface="Yu Gothic UI" panose="020B0500000000000000" pitchFamily="50" charset="-128"/>
        <a:cs typeface="+mn-cs"/>
        <a:sym typeface="+mn-lt"/>
      </a:defRPr>
    </a:lvl2pPr>
    <a:lvl3pPr marL="914400" algn="l" defTabSz="914400" rtl="0" eaLnBrk="1" latinLnBrk="0" hangingPunct="1">
      <a:defRPr kumimoji="1" sz="1200" kern="1200">
        <a:solidFill>
          <a:schemeClr val="tx1"/>
        </a:solidFill>
        <a:latin typeface="+mn-lt"/>
        <a:ea typeface="Yu Gothic UI" panose="020B0500000000000000" pitchFamily="50" charset="-128"/>
        <a:cs typeface="+mn-cs"/>
        <a:sym typeface="+mn-lt"/>
      </a:defRPr>
    </a:lvl3pPr>
    <a:lvl4pPr marL="1371600" algn="l" defTabSz="914400" rtl="0" eaLnBrk="1" latinLnBrk="0" hangingPunct="1">
      <a:defRPr kumimoji="1" sz="1200" kern="1200">
        <a:solidFill>
          <a:schemeClr val="tx1"/>
        </a:solidFill>
        <a:latin typeface="+mn-lt"/>
        <a:ea typeface="Yu Gothic UI" panose="020B0500000000000000" pitchFamily="50" charset="-128"/>
        <a:cs typeface="+mn-cs"/>
        <a:sym typeface="+mn-lt"/>
      </a:defRPr>
    </a:lvl4pPr>
    <a:lvl5pPr marL="1828800" algn="l" defTabSz="914400" rtl="0" eaLnBrk="1" latinLnBrk="0" hangingPunct="1">
      <a:defRPr kumimoji="1" sz="1200" kern="1200">
        <a:solidFill>
          <a:schemeClr val="tx1"/>
        </a:solidFill>
        <a:latin typeface="+mn-lt"/>
        <a:ea typeface="Yu Gothic UI" panose="020B0500000000000000" pitchFamily="50" charset="-128"/>
        <a:cs typeface="+mn-cs"/>
        <a:sym typeface="+mn-lt"/>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24DE13BB-FCB6-4491-A87D-1E9BA7500F8E}" type="slidenum">
              <a:rPr kumimoji="1" lang="ja-JP" altLang="en-US" smtClean="0"/>
              <a:pPr/>
              <a:t>2</a:t>
            </a:fld>
            <a:endParaRPr kumimoji="1" lang="ja-JP" altLang="en-US"/>
          </a:p>
        </p:txBody>
      </p:sp>
    </p:spTree>
    <p:extLst>
      <p:ext uri="{BB962C8B-B14F-4D97-AF65-F5344CB8AC3E}">
        <p14:creationId xmlns:p14="http://schemas.microsoft.com/office/powerpoint/2010/main" val="287526534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3.xml"/><Relationship Id="rId4" Type="http://schemas.openxmlformats.org/officeDocument/2006/relationships/image" Target="../media/image1.emf"/></Relationships>
</file>

<file path=ppt/slideLayouts/_rels/slideLayout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Master" Target="../slideMasters/slideMaster1.xml"/><Relationship Id="rId1" Type="http://schemas.openxmlformats.org/officeDocument/2006/relationships/tags" Target="../tags/tag4.xml"/><Relationship Id="rId4" Type="http://schemas.openxmlformats.org/officeDocument/2006/relationships/image" Target="../media/image1.emf"/></Relationships>
</file>

<file path=ppt/slideLayouts/_rels/slideLayout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Master" Target="../slideMasters/slideMaster1.xml"/><Relationship Id="rId1" Type="http://schemas.openxmlformats.org/officeDocument/2006/relationships/tags" Target="../tags/tag5.xml"/><Relationship Id="rId4" Type="http://schemas.openxmlformats.org/officeDocument/2006/relationships/image" Target="../media/image1.emf"/></Relationships>
</file>

<file path=ppt/slideLayouts/_rels/slideLayout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Master" Target="../slideMasters/slideMaster1.xml"/><Relationship Id="rId1" Type="http://schemas.openxmlformats.org/officeDocument/2006/relationships/tags" Target="../tags/tag6.xml"/><Relationship Id="rId4" Type="http://schemas.openxmlformats.org/officeDocument/2006/relationships/image" Target="../media/image1.emf"/></Relationships>
</file>

<file path=ppt/slideLayouts/_rels/slideLayout5.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Master" Target="../slideMasters/slideMaster1.xml"/><Relationship Id="rId1" Type="http://schemas.openxmlformats.org/officeDocument/2006/relationships/tags" Target="../tags/tag7.xml"/><Relationship Id="rId4" Type="http://schemas.openxmlformats.org/officeDocument/2006/relationships/image" Target="../media/image1.emf"/></Relationships>
</file>

<file path=ppt/slideLayouts/_rels/slideLayout6.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Master" Target="../slideMasters/slideMaster1.xml"/><Relationship Id="rId1" Type="http://schemas.openxmlformats.org/officeDocument/2006/relationships/tags" Target="../tags/tag8.xml"/><Relationship Id="rId4" Type="http://schemas.openxmlformats.org/officeDocument/2006/relationships/image" Target="../media/image1.emf"/></Relationships>
</file>

<file path=ppt/slideLayouts/_rels/slideLayout7.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Master" Target="../slideMasters/slideMaster1.xml"/><Relationship Id="rId1" Type="http://schemas.openxmlformats.org/officeDocument/2006/relationships/tags" Target="../tags/tag9.xml"/><Relationship Id="rId4" Type="http://schemas.openxmlformats.org/officeDocument/2006/relationships/image" Target="../media/image1.emf"/></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基本版） タイトル_ ロゴ入り_A4">
    <p:spTree>
      <p:nvGrpSpPr>
        <p:cNvPr id="1" name=""/>
        <p:cNvGrpSpPr/>
        <p:nvPr/>
      </p:nvGrpSpPr>
      <p:grpSpPr>
        <a:xfrm>
          <a:off x="0" y="0"/>
          <a:ext cx="0" cy="0"/>
          <a:chOff x="0" y="0"/>
          <a:chExt cx="0" cy="0"/>
        </a:xfrm>
      </p:grpSpPr>
      <p:graphicFrame>
        <p:nvGraphicFramePr>
          <p:cNvPr id="4" name="オブジェクト 3" hidden="1"/>
          <p:cNvGraphicFramePr>
            <a:graphicFrameLocks noChangeAspect="1"/>
          </p:cNvGraphicFramePr>
          <p:nvPr userDrawn="1">
            <p:custDataLst>
              <p:tags r:id="rId1"/>
            </p:custDataLst>
            <p:extLst>
              <p:ext uri="{D42A27DB-BD31-4B8C-83A1-F6EECF244321}">
                <p14:modId xmlns:p14="http://schemas.microsoft.com/office/powerpoint/2010/main" val="188848528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4" name="オブジェクト 3"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9" name="Picture Placeholder 8"/>
          <p:cNvSpPr>
            <a:spLocks noGrp="1" noChangeAspect="1"/>
          </p:cNvSpPr>
          <p:nvPr>
            <p:ph type="pic" sz="quarter" idx="11"/>
          </p:nvPr>
        </p:nvSpPr>
        <p:spPr bwMode="gray">
          <a:xfrm>
            <a:off x="2523000" y="999000"/>
            <a:ext cx="4860000" cy="4860000"/>
          </a:xfrm>
          <a:prstGeom prst="rect">
            <a:avLst/>
          </a:prstGeom>
        </p:spPr>
        <p:txBody>
          <a:bodyPr/>
          <a:lstStyle>
            <a:lvl1pPr>
              <a:defRPr baseline="0">
                <a:latin typeface="+mj-ea"/>
                <a:ea typeface="+mj-ea"/>
                <a:cs typeface="+mn-cs"/>
                <a:sym typeface="+mn-lt"/>
              </a:defRPr>
            </a:lvl1pPr>
          </a:lstStyle>
          <a:p>
            <a:r>
              <a:rPr lang="ja-JP" altLang="en-US"/>
              <a:t>アイコンをクリックして図を追加</a:t>
            </a:r>
            <a:endParaRPr lang="en-GB"/>
          </a:p>
        </p:txBody>
      </p:sp>
      <p:sp>
        <p:nvSpPr>
          <p:cNvPr id="2" name="Title 1"/>
          <p:cNvSpPr>
            <a:spLocks noGrp="1"/>
          </p:cNvSpPr>
          <p:nvPr>
            <p:ph type="ctrTitle" hasCustomPrompt="1"/>
          </p:nvPr>
        </p:nvSpPr>
        <p:spPr bwMode="gray">
          <a:xfrm>
            <a:off x="417600" y="5040000"/>
            <a:ext cx="4536000" cy="615553"/>
          </a:xfrm>
        </p:spPr>
        <p:txBody>
          <a:bodyPr vert="horz" anchor="b" anchorCtr="0">
            <a:noAutofit/>
          </a:bodyPr>
          <a:lstStyle>
            <a:lvl1pPr algn="l">
              <a:lnSpc>
                <a:spcPct val="100000"/>
              </a:lnSpc>
              <a:spcBef>
                <a:spcPts val="0"/>
              </a:spcBef>
              <a:spcAft>
                <a:spcPts val="0"/>
              </a:spcAft>
              <a:defRPr sz="2000" b="1" baseline="0">
                <a:solidFill>
                  <a:schemeClr val="tx1"/>
                </a:solidFill>
                <a:latin typeface="+mj-ea"/>
                <a:ea typeface="+mj-ea"/>
                <a:cs typeface="+mj-cs"/>
                <a:sym typeface="+mj-lt"/>
              </a:defRPr>
            </a:lvl1pPr>
          </a:lstStyle>
          <a:p>
            <a:r>
              <a:rPr lang="ja-JP" altLang="en-US" noProof="0"/>
              <a:t>表紙タイトル</a:t>
            </a:r>
            <a:endParaRPr lang="en-US" noProof="0"/>
          </a:p>
        </p:txBody>
      </p:sp>
      <p:sp>
        <p:nvSpPr>
          <p:cNvPr id="3" name="Subtitle 2"/>
          <p:cNvSpPr>
            <a:spLocks noGrp="1"/>
          </p:cNvSpPr>
          <p:nvPr>
            <p:ph type="subTitle" idx="1" hasCustomPrompt="1"/>
          </p:nvPr>
        </p:nvSpPr>
        <p:spPr bwMode="gray">
          <a:xfrm>
            <a:off x="417600" y="5652000"/>
            <a:ext cx="4536000" cy="492443"/>
          </a:xfrm>
          <a:prstGeom prst="rect">
            <a:avLst/>
          </a:prstGeom>
        </p:spPr>
        <p:txBody>
          <a:bodyPr lIns="0" tIns="0" rIns="0" bIns="0" anchor="t" anchorCtr="0">
            <a:noAutofit/>
          </a:bodyPr>
          <a:lstStyle>
            <a:lvl1pPr marL="0" indent="0" algn="l">
              <a:lnSpc>
                <a:spcPct val="100000"/>
              </a:lnSpc>
              <a:spcBef>
                <a:spcPts val="0"/>
              </a:spcBef>
              <a:spcAft>
                <a:spcPts val="0"/>
              </a:spcAft>
              <a:buNone/>
              <a:defRPr sz="1600" baseline="0">
                <a:solidFill>
                  <a:schemeClr val="tx1"/>
                </a:solidFill>
                <a:latin typeface="+mj-ea"/>
                <a:ea typeface="+mj-ea"/>
                <a:cs typeface="+mn-cs"/>
                <a:sym typeface="+mn-lt"/>
              </a:defRPr>
            </a:lvl1pPr>
            <a:lvl2pPr marL="495283" indent="0" algn="ctr">
              <a:buNone/>
              <a:defRPr sz="2167"/>
            </a:lvl2pPr>
            <a:lvl3pPr marL="990564" indent="0" algn="ctr">
              <a:buNone/>
              <a:defRPr sz="1950"/>
            </a:lvl3pPr>
            <a:lvl4pPr marL="1485846" indent="0" algn="ctr">
              <a:buNone/>
              <a:defRPr sz="1733"/>
            </a:lvl4pPr>
            <a:lvl5pPr marL="1981127" indent="0" algn="ctr">
              <a:buNone/>
              <a:defRPr sz="1733"/>
            </a:lvl5pPr>
            <a:lvl6pPr marL="2476410" indent="0" algn="ctr">
              <a:buNone/>
              <a:defRPr sz="1733"/>
            </a:lvl6pPr>
            <a:lvl7pPr marL="2971692" indent="0" algn="ctr">
              <a:buNone/>
              <a:defRPr sz="1733"/>
            </a:lvl7pPr>
            <a:lvl8pPr marL="3466973" indent="0" algn="ctr">
              <a:buNone/>
              <a:defRPr sz="1733"/>
            </a:lvl8pPr>
            <a:lvl9pPr marL="3962255" indent="0" algn="ctr">
              <a:buNone/>
              <a:defRPr sz="1733"/>
            </a:lvl9pPr>
          </a:lstStyle>
          <a:p>
            <a:r>
              <a:rPr lang="ja-JP" altLang="en-US" noProof="0"/>
              <a:t>表紙サブタイトル</a:t>
            </a:r>
            <a:endParaRPr lang="en-US" noProof="0"/>
          </a:p>
        </p:txBody>
      </p:sp>
      <p:sp>
        <p:nvSpPr>
          <p:cNvPr id="5" name="Text Placeholder 4"/>
          <p:cNvSpPr>
            <a:spLocks noGrp="1"/>
          </p:cNvSpPr>
          <p:nvPr>
            <p:ph type="body" sz="quarter" idx="10"/>
          </p:nvPr>
        </p:nvSpPr>
        <p:spPr bwMode="gray">
          <a:xfrm>
            <a:off x="417599" y="6408000"/>
            <a:ext cx="4536000" cy="215444"/>
          </a:xfrm>
          <a:prstGeom prst="rect">
            <a:avLst/>
          </a:prstGeom>
        </p:spPr>
        <p:txBody>
          <a:bodyPr wrap="square" lIns="0" anchor="b" anchorCtr="0">
            <a:spAutoFit/>
          </a:bodyPr>
          <a:lstStyle>
            <a:lvl1pPr>
              <a:lnSpc>
                <a:spcPct val="100000"/>
              </a:lnSpc>
              <a:spcBef>
                <a:spcPts val="0"/>
              </a:spcBef>
              <a:spcAft>
                <a:spcPts val="0"/>
              </a:spcAft>
              <a:defRPr sz="1400" baseline="0">
                <a:solidFill>
                  <a:schemeClr val="tx1"/>
                </a:solidFill>
                <a:latin typeface="+mj-ea"/>
                <a:ea typeface="+mj-ea"/>
                <a:cs typeface="+mn-cs"/>
                <a:sym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ja-JP" altLang="en-US" noProof="0"/>
              <a:t>マスター テキストの書式設定</a:t>
            </a:r>
          </a:p>
        </p:txBody>
      </p:sp>
      <p:sp>
        <p:nvSpPr>
          <p:cNvPr id="10" name="テキスト プレースホルダー 9"/>
          <p:cNvSpPr>
            <a:spLocks noGrp="1"/>
          </p:cNvSpPr>
          <p:nvPr>
            <p:ph type="body" sz="quarter" idx="12" hasCustomPrompt="1"/>
          </p:nvPr>
        </p:nvSpPr>
        <p:spPr bwMode="gray">
          <a:xfrm>
            <a:off x="4953000" y="396000"/>
            <a:ext cx="4536000" cy="676800"/>
          </a:xfrm>
          <a:prstGeom prst="rect">
            <a:avLst/>
          </a:prstGeom>
        </p:spPr>
        <p:txBody>
          <a:bodyPr lIns="0">
            <a:normAutofit/>
          </a:bodyPr>
          <a:lstStyle>
            <a:lvl1pPr algn="r">
              <a:lnSpc>
                <a:spcPct val="100000"/>
              </a:lnSpc>
              <a:spcBef>
                <a:spcPts val="0"/>
              </a:spcBef>
              <a:defRPr sz="2200" baseline="0">
                <a:latin typeface="+mj-ea"/>
                <a:ea typeface="+mj-ea"/>
                <a:cs typeface="+mn-cs"/>
                <a:sym typeface="+mn-lt"/>
              </a:defRPr>
            </a:lvl1pPr>
            <a:lvl2pPr>
              <a:defRPr sz="2200"/>
            </a:lvl2pPr>
            <a:lvl3pPr>
              <a:defRPr sz="2200"/>
            </a:lvl3pPr>
            <a:lvl4pPr>
              <a:defRPr sz="2200"/>
            </a:lvl4pPr>
            <a:lvl5pPr>
              <a:defRPr sz="2200"/>
            </a:lvl5pPr>
          </a:lstStyle>
          <a:p>
            <a:pPr lvl="0"/>
            <a:r>
              <a:rPr kumimoji="1" lang="ja-JP" altLang="en-US"/>
              <a:t>クライアント社名</a:t>
            </a:r>
          </a:p>
        </p:txBody>
      </p:sp>
      <p:sp>
        <p:nvSpPr>
          <p:cNvPr id="6" name="日付プレースホルダー 5">
            <a:extLst>
              <a:ext uri="{FF2B5EF4-FFF2-40B4-BE49-F238E27FC236}">
                <a16:creationId xmlns:a16="http://schemas.microsoft.com/office/drawing/2014/main" id="{3C0424FA-1860-43B7-8A94-43021EEC50FC}"/>
              </a:ext>
            </a:extLst>
          </p:cNvPr>
          <p:cNvSpPr>
            <a:spLocks noGrp="1"/>
          </p:cNvSpPr>
          <p:nvPr>
            <p:ph type="dt" sz="half" idx="13"/>
          </p:nvPr>
        </p:nvSpPr>
        <p:spPr bwMode="gray"/>
        <p:txBody>
          <a:bodyPr/>
          <a:lstStyle>
            <a:lvl1pPr>
              <a:defRPr>
                <a:latin typeface="+mj-ea"/>
                <a:ea typeface="+mj-ea"/>
                <a:cs typeface="+mn-cs"/>
              </a:defRPr>
            </a:lvl1pPr>
          </a:lstStyle>
          <a:p>
            <a:pPr algn="ctr"/>
            <a:r>
              <a:rPr lang="en-US"/>
              <a:t>&lt; Confidential &gt;</a:t>
            </a:r>
          </a:p>
        </p:txBody>
      </p:sp>
    </p:spTree>
    <p:extLst>
      <p:ext uri="{BB962C8B-B14F-4D97-AF65-F5344CB8AC3E}">
        <p14:creationId xmlns:p14="http://schemas.microsoft.com/office/powerpoint/2010/main" val="1058155235"/>
      </p:ext>
    </p:extLst>
  </p:cSld>
  <p:clrMapOvr>
    <a:masterClrMapping/>
  </p:clrMapOvr>
  <p:hf hdr="0"/>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基本版） 目次_A4">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extLst>
              <p:ext uri="{D42A27DB-BD31-4B8C-83A1-F6EECF244321}">
                <p14:modId xmlns:p14="http://schemas.microsoft.com/office/powerpoint/2010/main" val="361243977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2" name="オブジェクト 1"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13" name="Content Placeholder 3"/>
          <p:cNvSpPr>
            <a:spLocks noGrp="1"/>
          </p:cNvSpPr>
          <p:nvPr>
            <p:ph sz="quarter" idx="10"/>
          </p:nvPr>
        </p:nvSpPr>
        <p:spPr bwMode="gray">
          <a:xfrm>
            <a:off x="417000" y="1476000"/>
            <a:ext cx="4356000" cy="4824000"/>
          </a:xfrm>
          <a:prstGeom prst="rect">
            <a:avLst/>
          </a:prstGeom>
        </p:spPr>
        <p:txBody>
          <a:bodyPr/>
          <a:lstStyle>
            <a:lvl1pPr>
              <a:lnSpc>
                <a:spcPct val="110000"/>
              </a:lnSpc>
              <a:spcBef>
                <a:spcPts val="600"/>
              </a:spcBef>
              <a:tabLst>
                <a:tab pos="5448101" algn="r"/>
              </a:tabLst>
              <a:defRPr sz="1200">
                <a:latin typeface="+mj-ea"/>
                <a:ea typeface="+mj-ea"/>
                <a:cs typeface="+mn-cs"/>
                <a:sym typeface="+mn-lt"/>
              </a:defRPr>
            </a:lvl1pPr>
            <a:lvl2pPr>
              <a:lnSpc>
                <a:spcPct val="110000"/>
              </a:lnSpc>
              <a:spcBef>
                <a:spcPts val="600"/>
              </a:spcBef>
              <a:tabLst>
                <a:tab pos="5448101" algn="r"/>
              </a:tabLst>
              <a:defRPr sz="1200">
                <a:latin typeface="+mj-ea"/>
                <a:ea typeface="+mj-ea"/>
                <a:cs typeface="+mn-cs"/>
                <a:sym typeface="+mn-lt"/>
              </a:defRPr>
            </a:lvl2pPr>
            <a:lvl3pPr>
              <a:lnSpc>
                <a:spcPct val="110000"/>
              </a:lnSpc>
              <a:spcBef>
                <a:spcPts val="600"/>
              </a:spcBef>
              <a:tabLst>
                <a:tab pos="5448101" algn="r"/>
              </a:tabLst>
              <a:defRPr sz="1200">
                <a:latin typeface="+mj-ea"/>
                <a:ea typeface="+mj-ea"/>
                <a:cs typeface="+mn-cs"/>
                <a:sym typeface="+mn-lt"/>
              </a:defRPr>
            </a:lvl3pPr>
            <a:lvl4pPr>
              <a:lnSpc>
                <a:spcPct val="110000"/>
              </a:lnSpc>
              <a:spcBef>
                <a:spcPts val="600"/>
              </a:spcBef>
              <a:tabLst>
                <a:tab pos="5448101" algn="r"/>
              </a:tabLst>
              <a:defRPr sz="1200">
                <a:latin typeface="+mj-ea"/>
                <a:ea typeface="+mj-ea"/>
                <a:cs typeface="+mn-cs"/>
                <a:sym typeface="+mn-lt"/>
              </a:defRPr>
            </a:lvl4pPr>
            <a:lvl5pPr>
              <a:tabLst>
                <a:tab pos="5448101" algn="r"/>
              </a:tabLst>
              <a:defRPr baseline="0"/>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p:txBody>
      </p:sp>
      <p:sp>
        <p:nvSpPr>
          <p:cNvPr id="15" name="Content Placeholder 3"/>
          <p:cNvSpPr>
            <a:spLocks noGrp="1"/>
          </p:cNvSpPr>
          <p:nvPr>
            <p:ph sz="quarter" idx="20"/>
          </p:nvPr>
        </p:nvSpPr>
        <p:spPr bwMode="gray">
          <a:xfrm>
            <a:off x="5133000" y="1476000"/>
            <a:ext cx="4356000" cy="4824000"/>
          </a:xfrm>
          <a:prstGeom prst="rect">
            <a:avLst/>
          </a:prstGeom>
        </p:spPr>
        <p:txBody>
          <a:bodyPr/>
          <a:lstStyle>
            <a:lvl1pPr>
              <a:lnSpc>
                <a:spcPct val="110000"/>
              </a:lnSpc>
              <a:spcBef>
                <a:spcPts val="600"/>
              </a:spcBef>
              <a:tabLst>
                <a:tab pos="5448101" algn="r"/>
              </a:tabLst>
              <a:defRPr sz="1200">
                <a:latin typeface="+mj-ea"/>
                <a:ea typeface="+mj-ea"/>
                <a:cs typeface="+mn-cs"/>
                <a:sym typeface="+mn-lt"/>
              </a:defRPr>
            </a:lvl1pPr>
            <a:lvl2pPr>
              <a:lnSpc>
                <a:spcPct val="110000"/>
              </a:lnSpc>
              <a:spcBef>
                <a:spcPts val="600"/>
              </a:spcBef>
              <a:tabLst>
                <a:tab pos="5448101" algn="r"/>
              </a:tabLst>
              <a:defRPr sz="1200">
                <a:latin typeface="+mj-ea"/>
                <a:ea typeface="+mj-ea"/>
                <a:cs typeface="+mn-cs"/>
                <a:sym typeface="+mn-lt"/>
              </a:defRPr>
            </a:lvl2pPr>
            <a:lvl3pPr>
              <a:lnSpc>
                <a:spcPct val="110000"/>
              </a:lnSpc>
              <a:spcBef>
                <a:spcPts val="600"/>
              </a:spcBef>
              <a:tabLst>
                <a:tab pos="5448101" algn="r"/>
              </a:tabLst>
              <a:defRPr sz="1200">
                <a:latin typeface="+mj-ea"/>
                <a:ea typeface="+mj-ea"/>
                <a:cs typeface="+mn-cs"/>
                <a:sym typeface="+mn-lt"/>
              </a:defRPr>
            </a:lvl3pPr>
            <a:lvl4pPr>
              <a:lnSpc>
                <a:spcPct val="110000"/>
              </a:lnSpc>
              <a:spcBef>
                <a:spcPts val="600"/>
              </a:spcBef>
              <a:tabLst>
                <a:tab pos="5448101" algn="r"/>
              </a:tabLst>
              <a:defRPr sz="1200">
                <a:latin typeface="+mj-ea"/>
                <a:ea typeface="+mj-ea"/>
                <a:cs typeface="+mn-cs"/>
                <a:sym typeface="+mn-lt"/>
              </a:defRPr>
            </a:lvl4pPr>
            <a:lvl5pPr>
              <a:tabLst>
                <a:tab pos="5448101" algn="r"/>
              </a:tabLst>
              <a:defRPr baseline="0"/>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p:txBody>
      </p:sp>
      <p:sp>
        <p:nvSpPr>
          <p:cNvPr id="6" name="タイトル 1">
            <a:extLst>
              <a:ext uri="{FF2B5EF4-FFF2-40B4-BE49-F238E27FC236}">
                <a16:creationId xmlns:a16="http://schemas.microsoft.com/office/drawing/2014/main" id="{276088EF-9292-4156-B82A-AEC6FAF17735}"/>
              </a:ext>
            </a:extLst>
          </p:cNvPr>
          <p:cNvSpPr>
            <a:spLocks noGrp="1"/>
          </p:cNvSpPr>
          <p:nvPr>
            <p:ph type="title"/>
          </p:nvPr>
        </p:nvSpPr>
        <p:spPr bwMode="gray">
          <a:xfrm>
            <a:off x="417000" y="180000"/>
            <a:ext cx="9072000" cy="615600"/>
          </a:xfrm>
        </p:spPr>
        <p:txBody>
          <a:bodyPr vert="horz"/>
          <a:lstStyle>
            <a:lvl1pPr>
              <a:defRPr>
                <a:latin typeface="+mj-ea"/>
                <a:ea typeface="+mj-ea"/>
                <a:cs typeface="+mj-cs"/>
                <a:sym typeface="+mj-lt"/>
              </a:defRPr>
            </a:lvl1pPr>
          </a:lstStyle>
          <a:p>
            <a:r>
              <a:rPr kumimoji="1" lang="ja-JP" altLang="en-US"/>
              <a:t>マスター タイトルの書式設定</a:t>
            </a:r>
          </a:p>
        </p:txBody>
      </p:sp>
    </p:spTree>
    <p:extLst>
      <p:ext uri="{BB962C8B-B14F-4D97-AF65-F5344CB8AC3E}">
        <p14:creationId xmlns:p14="http://schemas.microsoft.com/office/powerpoint/2010/main" val="2982903191"/>
      </p:ext>
    </p:extLst>
  </p:cSld>
  <p:clrMapOvr>
    <a:masterClrMapping/>
  </p:clrMapOvr>
  <p:hf hdr="0"/>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基本版） 中表紙_A4">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extLst>
              <p:ext uri="{D42A27DB-BD31-4B8C-83A1-F6EECF244321}">
                <p14:modId xmlns:p14="http://schemas.microsoft.com/office/powerpoint/2010/main" val="130283627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2" name="オブジェクト 1"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8" name="Text Placeholder 7"/>
          <p:cNvSpPr>
            <a:spLocks noGrp="1"/>
          </p:cNvSpPr>
          <p:nvPr>
            <p:ph type="body" sz="quarter" idx="10" hasCustomPrompt="1"/>
          </p:nvPr>
        </p:nvSpPr>
        <p:spPr bwMode="gray">
          <a:xfrm>
            <a:off x="1029599" y="2232000"/>
            <a:ext cx="5184000" cy="432000"/>
          </a:xfrm>
          <a:prstGeom prst="rect">
            <a:avLst/>
          </a:prstGeom>
          <a:noFill/>
        </p:spPr>
        <p:txBody>
          <a:bodyPr wrap="square" lIns="0" rIns="0" anchor="t" anchorCtr="0">
            <a:noAutofit/>
          </a:bodyPr>
          <a:lstStyle>
            <a:lvl1pPr marL="0" indent="0" algn="l">
              <a:lnSpc>
                <a:spcPct val="100000"/>
              </a:lnSpc>
              <a:spcBef>
                <a:spcPts val="0"/>
              </a:spcBef>
              <a:buNone/>
              <a:defRPr sz="2800" b="1" baseline="0">
                <a:solidFill>
                  <a:schemeClr val="tx1"/>
                </a:solidFill>
                <a:latin typeface="+mj-ea"/>
                <a:ea typeface="+mj-ea"/>
                <a:cs typeface="+mn-cs"/>
                <a:sym typeface="+mn-lt"/>
              </a:defRPr>
            </a:lvl1pPr>
          </a:lstStyle>
          <a:p>
            <a:pPr lvl="0"/>
            <a:r>
              <a:rPr lang="ja-JP" altLang="en-US"/>
              <a:t>中表紙タイトル</a:t>
            </a:r>
          </a:p>
        </p:txBody>
      </p:sp>
      <p:sp>
        <p:nvSpPr>
          <p:cNvPr id="5" name="スライド番号プレースホルダ 4"/>
          <p:cNvSpPr>
            <a:spLocks noGrp="1"/>
          </p:cNvSpPr>
          <p:nvPr>
            <p:ph type="sldNum" sz="quarter" idx="11"/>
          </p:nvPr>
        </p:nvSpPr>
        <p:spPr bwMode="gray"/>
        <p:txBody>
          <a:bodyPr/>
          <a:lstStyle>
            <a:lvl1pPr>
              <a:defRPr>
                <a:solidFill>
                  <a:schemeClr val="tx1"/>
                </a:solidFill>
                <a:latin typeface="+mj-ea"/>
                <a:ea typeface="+mj-ea"/>
                <a:cs typeface="+mn-cs"/>
                <a:sym typeface="+mn-lt"/>
              </a:defRPr>
            </a:lvl1pPr>
          </a:lstStyle>
          <a:p>
            <a:fld id="{AA5FCFE5-FE56-4EF1-80A8-07776887C2A1}" type="slidenum">
              <a:rPr lang="ja-JP" altLang="en-US" smtClean="0"/>
              <a:pPr/>
              <a:t>‹#›</a:t>
            </a:fld>
            <a:endParaRPr lang="ja-JP" altLang="en-US"/>
          </a:p>
        </p:txBody>
      </p:sp>
      <p:sp>
        <p:nvSpPr>
          <p:cNvPr id="7" name="フッター プレースホルダ 6"/>
          <p:cNvSpPr>
            <a:spLocks noGrp="1"/>
          </p:cNvSpPr>
          <p:nvPr>
            <p:ph type="ftr" sz="quarter" idx="12"/>
          </p:nvPr>
        </p:nvSpPr>
        <p:spPr bwMode="gray"/>
        <p:txBody>
          <a:bodyPr/>
          <a:lstStyle>
            <a:lvl1pPr>
              <a:defRPr>
                <a:solidFill>
                  <a:schemeClr val="tx1"/>
                </a:solidFill>
                <a:latin typeface="+mj-ea"/>
                <a:ea typeface="+mj-ea"/>
                <a:cs typeface="+mn-cs"/>
                <a:sym typeface="+mn-lt"/>
              </a:defRPr>
            </a:lvl1pPr>
          </a:lstStyle>
          <a:p>
            <a:endParaRPr lang="ja-JP" altLang="en-US">
              <a:solidFill>
                <a:srgbClr val="000000"/>
              </a:solidFill>
            </a:endParaRPr>
          </a:p>
          <a:p>
            <a:r>
              <a:rPr lang="ja-JP" altLang="en-US">
                <a:solidFill>
                  <a:srgbClr val="000000"/>
                </a:solidFill>
              </a:rPr>
              <a:t> 令和６年度キングサーモンプロジェクト</a:t>
            </a:r>
            <a:r>
              <a:rPr lang="en-US" altLang="ja-JP">
                <a:solidFill>
                  <a:srgbClr val="000000"/>
                </a:solidFill>
              </a:rPr>
              <a:t>(</a:t>
            </a:r>
            <a:r>
              <a:rPr lang="ja-JP" altLang="en-US">
                <a:solidFill>
                  <a:srgbClr val="000000"/>
                </a:solidFill>
              </a:rPr>
              <a:t>海外都市課題解決コース</a:t>
            </a:r>
            <a:r>
              <a:rPr lang="en-US" altLang="ja-JP">
                <a:solidFill>
                  <a:srgbClr val="000000"/>
                </a:solidFill>
              </a:rPr>
              <a:t>)</a:t>
            </a:r>
            <a:r>
              <a:rPr lang="ja-JP" altLang="en-US">
                <a:solidFill>
                  <a:srgbClr val="000000"/>
                </a:solidFill>
              </a:rPr>
              <a:t>に係るプロモーター業務委託 </a:t>
            </a:r>
            <a:endParaRPr kumimoji="1" lang="en-GB" altLang="en-GB"/>
          </a:p>
        </p:txBody>
      </p:sp>
    </p:spTree>
    <p:extLst>
      <p:ext uri="{BB962C8B-B14F-4D97-AF65-F5344CB8AC3E}">
        <p14:creationId xmlns:p14="http://schemas.microsoft.com/office/powerpoint/2010/main" val="1633268474"/>
      </p:ext>
    </p:extLst>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基本版）タイトルのみ_A4">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extLst>
              <p:ext uri="{D42A27DB-BD31-4B8C-83A1-F6EECF244321}">
                <p14:modId xmlns:p14="http://schemas.microsoft.com/office/powerpoint/2010/main" val="99600276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2" name="オブジェクト 1"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3" name="フッター プレースホルダ 2"/>
          <p:cNvSpPr>
            <a:spLocks noGrp="1"/>
          </p:cNvSpPr>
          <p:nvPr>
            <p:ph type="ftr" sz="quarter" idx="10"/>
          </p:nvPr>
        </p:nvSpPr>
        <p:spPr bwMode="gray"/>
        <p:txBody>
          <a:bodyPr/>
          <a:lstStyle>
            <a:lvl1pPr>
              <a:defRPr>
                <a:solidFill>
                  <a:schemeClr val="tx1"/>
                </a:solidFill>
                <a:latin typeface="+mj-ea"/>
                <a:ea typeface="+mj-ea"/>
                <a:cs typeface="+mn-cs"/>
                <a:sym typeface="+mn-lt"/>
              </a:defRPr>
            </a:lvl1pPr>
          </a:lstStyle>
          <a:p>
            <a:endParaRPr lang="ja-JP" altLang="en-US">
              <a:solidFill>
                <a:srgbClr val="000000"/>
              </a:solidFill>
            </a:endParaRPr>
          </a:p>
          <a:p>
            <a:r>
              <a:rPr lang="ja-JP" altLang="en-US">
                <a:solidFill>
                  <a:srgbClr val="000000"/>
                </a:solidFill>
              </a:rPr>
              <a:t> 令和６年度キングサーモンプロジェクト</a:t>
            </a:r>
            <a:r>
              <a:rPr lang="en-US" altLang="ja-JP">
                <a:solidFill>
                  <a:srgbClr val="000000"/>
                </a:solidFill>
              </a:rPr>
              <a:t>(</a:t>
            </a:r>
            <a:r>
              <a:rPr lang="ja-JP" altLang="en-US">
                <a:solidFill>
                  <a:srgbClr val="000000"/>
                </a:solidFill>
              </a:rPr>
              <a:t>海外都市課題解決コース</a:t>
            </a:r>
            <a:r>
              <a:rPr lang="en-US" altLang="ja-JP">
                <a:solidFill>
                  <a:srgbClr val="000000"/>
                </a:solidFill>
              </a:rPr>
              <a:t>)</a:t>
            </a:r>
            <a:r>
              <a:rPr lang="ja-JP" altLang="en-US">
                <a:solidFill>
                  <a:srgbClr val="000000"/>
                </a:solidFill>
              </a:rPr>
              <a:t>に係るプロモーター業務委託 </a:t>
            </a:r>
            <a:endParaRPr kumimoji="1" lang="en-GB" altLang="en-GB"/>
          </a:p>
        </p:txBody>
      </p:sp>
      <p:sp>
        <p:nvSpPr>
          <p:cNvPr id="4" name="スライド番号プレースホルダ 3"/>
          <p:cNvSpPr>
            <a:spLocks noGrp="1"/>
          </p:cNvSpPr>
          <p:nvPr>
            <p:ph type="sldNum" sz="quarter" idx="11"/>
          </p:nvPr>
        </p:nvSpPr>
        <p:spPr bwMode="gray"/>
        <p:txBody>
          <a:bodyPr/>
          <a:lstStyle>
            <a:lvl1pPr>
              <a:defRPr>
                <a:solidFill>
                  <a:schemeClr val="tx1"/>
                </a:solidFill>
                <a:latin typeface="+mj-ea"/>
                <a:ea typeface="+mj-ea"/>
                <a:cs typeface="+mn-cs"/>
                <a:sym typeface="+mn-lt"/>
              </a:defRPr>
            </a:lvl1pPr>
          </a:lstStyle>
          <a:p>
            <a:fld id="{AA5FCFE5-FE56-4EF1-80A8-07776887C2A1}" type="slidenum">
              <a:rPr lang="ja-JP" altLang="en-US" smtClean="0"/>
              <a:pPr/>
              <a:t>‹#›</a:t>
            </a:fld>
            <a:endParaRPr lang="ja-JP" altLang="en-US"/>
          </a:p>
        </p:txBody>
      </p:sp>
      <p:sp>
        <p:nvSpPr>
          <p:cNvPr id="5" name="テキスト プレースホルダー 2">
            <a:extLst>
              <a:ext uri="{FF2B5EF4-FFF2-40B4-BE49-F238E27FC236}">
                <a16:creationId xmlns:a16="http://schemas.microsoft.com/office/drawing/2014/main" id="{75FD2083-DC7A-8D3A-7EAD-BAF166922812}"/>
              </a:ext>
            </a:extLst>
          </p:cNvPr>
          <p:cNvSpPr>
            <a:spLocks noGrp="1"/>
          </p:cNvSpPr>
          <p:nvPr>
            <p:ph type="body" sz="quarter" idx="16" hasCustomPrompt="1"/>
          </p:nvPr>
        </p:nvSpPr>
        <p:spPr bwMode="gray">
          <a:xfrm>
            <a:off x="416496" y="5842550"/>
            <a:ext cx="9072000" cy="468000"/>
          </a:xfrm>
          <a:prstGeom prst="rect">
            <a:avLst/>
          </a:prstGeom>
        </p:spPr>
        <p:txBody>
          <a:bodyPr wrap="square" anchor="b">
            <a:noAutofit/>
          </a:bodyPr>
          <a:lstStyle>
            <a:lvl1pPr fontAlgn="ctr">
              <a:lnSpc>
                <a:spcPct val="100000"/>
              </a:lnSpc>
              <a:spcBef>
                <a:spcPts val="0"/>
              </a:spcBef>
              <a:defRPr sz="1000" b="0">
                <a:solidFill>
                  <a:schemeClr val="tx1"/>
                </a:solidFill>
                <a:latin typeface="+mj-ea"/>
                <a:ea typeface="+mj-ea"/>
                <a:cs typeface="+mn-cs"/>
                <a:sym typeface="+mn-lt"/>
              </a:defRPr>
            </a:lvl1pPr>
          </a:lstStyle>
          <a:p>
            <a:pPr lvl="0"/>
            <a:r>
              <a:rPr kumimoji="1" lang="zh-CN" altLang="en-US"/>
              <a:t>出所：</a:t>
            </a:r>
            <a:r>
              <a:rPr kumimoji="1" lang="en-US" altLang="zh-CN"/>
              <a:t>XXX</a:t>
            </a:r>
            <a:br>
              <a:rPr kumimoji="1" lang="en-US" altLang="zh-CN"/>
            </a:br>
            <a:r>
              <a:rPr kumimoji="1" lang="zh-CN" altLang="en-US"/>
              <a:t>脚注：</a:t>
            </a:r>
            <a:r>
              <a:rPr kumimoji="1" lang="en-US" altLang="zh-CN"/>
              <a:t>XXX</a:t>
            </a:r>
          </a:p>
        </p:txBody>
      </p:sp>
      <p:sp>
        <p:nvSpPr>
          <p:cNvPr id="9" name="テキスト プレースホルダー 2"/>
          <p:cNvSpPr>
            <a:spLocks noGrp="1"/>
          </p:cNvSpPr>
          <p:nvPr>
            <p:ph type="body" sz="quarter" idx="15" hasCustomPrompt="1"/>
          </p:nvPr>
        </p:nvSpPr>
        <p:spPr bwMode="gray">
          <a:xfrm>
            <a:off x="416496" y="1008000"/>
            <a:ext cx="4356000" cy="468000"/>
          </a:xfrm>
          <a:prstGeom prst="rect">
            <a:avLst/>
          </a:prstGeom>
        </p:spPr>
        <p:txBody>
          <a:bodyPr wrap="square" anchor="ctr">
            <a:noAutofit/>
          </a:bodyPr>
          <a:lstStyle>
            <a:lvl1pPr>
              <a:lnSpc>
                <a:spcPct val="100000"/>
              </a:lnSpc>
              <a:spcBef>
                <a:spcPts val="0"/>
              </a:spcBef>
              <a:defRPr sz="1600" b="1">
                <a:solidFill>
                  <a:schemeClr val="accent3"/>
                </a:solidFill>
                <a:latin typeface="+mj-ea"/>
                <a:ea typeface="+mj-ea"/>
                <a:cs typeface="+mn-cs"/>
                <a:sym typeface="+mn-lt"/>
              </a:defRPr>
            </a:lvl1pPr>
          </a:lstStyle>
          <a:p>
            <a:pPr lvl="0"/>
            <a:r>
              <a:rPr kumimoji="1" lang="ja-JP" altLang="en-US"/>
              <a:t>スライドタイトル</a:t>
            </a:r>
          </a:p>
        </p:txBody>
      </p:sp>
      <p:sp>
        <p:nvSpPr>
          <p:cNvPr id="6" name="タイトル 2"/>
          <p:cNvSpPr>
            <a:spLocks noGrp="1"/>
          </p:cNvSpPr>
          <p:nvPr>
            <p:ph type="title" hasCustomPrompt="1"/>
          </p:nvPr>
        </p:nvSpPr>
        <p:spPr bwMode="gray"/>
        <p:txBody>
          <a:bodyPr vert="horz"/>
          <a:lstStyle>
            <a:lvl1pPr>
              <a:defRPr>
                <a:latin typeface="+mj-ea"/>
                <a:ea typeface="+mj-ea"/>
                <a:cs typeface="+mj-cs"/>
                <a:sym typeface="+mj-lt"/>
              </a:defRPr>
            </a:lvl1pPr>
          </a:lstStyle>
          <a:p>
            <a:r>
              <a:rPr lang="ja-JP" altLang="en-US"/>
              <a:t>キーメッセージを入力（本スライドで一番伝えたいこと＜名詞止め・体言止め不可＞）</a:t>
            </a:r>
            <a:endParaRPr kumimoji="1" lang="ja-JP" altLang="en-US"/>
          </a:p>
        </p:txBody>
      </p:sp>
    </p:spTree>
    <p:extLst>
      <p:ext uri="{BB962C8B-B14F-4D97-AF65-F5344CB8AC3E}">
        <p14:creationId xmlns:p14="http://schemas.microsoft.com/office/powerpoint/2010/main" val="1689363007"/>
      </p:ext>
    </p:extLst>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基本版）タイトルのみ_出所・脚注なし_A4">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extLst>
              <p:ext uri="{D42A27DB-BD31-4B8C-83A1-F6EECF244321}">
                <p14:modId xmlns:p14="http://schemas.microsoft.com/office/powerpoint/2010/main" val="99600276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2" name="オブジェクト 1"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3" name="フッター プレースホルダ 2"/>
          <p:cNvSpPr>
            <a:spLocks noGrp="1"/>
          </p:cNvSpPr>
          <p:nvPr>
            <p:ph type="ftr" sz="quarter" idx="10"/>
          </p:nvPr>
        </p:nvSpPr>
        <p:spPr bwMode="gray"/>
        <p:txBody>
          <a:bodyPr/>
          <a:lstStyle>
            <a:lvl1pPr>
              <a:defRPr>
                <a:solidFill>
                  <a:schemeClr val="tx1"/>
                </a:solidFill>
                <a:latin typeface="+mj-ea"/>
                <a:ea typeface="+mj-ea"/>
                <a:cs typeface="+mn-cs"/>
                <a:sym typeface="+mn-lt"/>
              </a:defRPr>
            </a:lvl1pPr>
          </a:lstStyle>
          <a:p>
            <a:endParaRPr lang="ja-JP" altLang="en-US">
              <a:solidFill>
                <a:srgbClr val="000000"/>
              </a:solidFill>
            </a:endParaRPr>
          </a:p>
          <a:p>
            <a:r>
              <a:rPr lang="ja-JP" altLang="en-US">
                <a:solidFill>
                  <a:srgbClr val="000000"/>
                </a:solidFill>
              </a:rPr>
              <a:t> 令和６年度キングサーモンプロジェクト</a:t>
            </a:r>
            <a:r>
              <a:rPr lang="en-US" altLang="ja-JP">
                <a:solidFill>
                  <a:srgbClr val="000000"/>
                </a:solidFill>
              </a:rPr>
              <a:t>(</a:t>
            </a:r>
            <a:r>
              <a:rPr lang="ja-JP" altLang="en-US">
                <a:solidFill>
                  <a:srgbClr val="000000"/>
                </a:solidFill>
              </a:rPr>
              <a:t>海外都市課題解決コース</a:t>
            </a:r>
            <a:r>
              <a:rPr lang="en-US" altLang="ja-JP">
                <a:solidFill>
                  <a:srgbClr val="000000"/>
                </a:solidFill>
              </a:rPr>
              <a:t>)</a:t>
            </a:r>
            <a:r>
              <a:rPr lang="ja-JP" altLang="en-US">
                <a:solidFill>
                  <a:srgbClr val="000000"/>
                </a:solidFill>
              </a:rPr>
              <a:t>に係るプロモーター業務委託 </a:t>
            </a:r>
            <a:endParaRPr kumimoji="1" lang="en-GB" altLang="en-GB"/>
          </a:p>
        </p:txBody>
      </p:sp>
      <p:sp>
        <p:nvSpPr>
          <p:cNvPr id="4" name="スライド番号プレースホルダ 3"/>
          <p:cNvSpPr>
            <a:spLocks noGrp="1"/>
          </p:cNvSpPr>
          <p:nvPr>
            <p:ph type="sldNum" sz="quarter" idx="11"/>
          </p:nvPr>
        </p:nvSpPr>
        <p:spPr bwMode="gray"/>
        <p:txBody>
          <a:bodyPr/>
          <a:lstStyle>
            <a:lvl1pPr>
              <a:defRPr>
                <a:solidFill>
                  <a:schemeClr val="tx1"/>
                </a:solidFill>
                <a:latin typeface="+mj-ea"/>
                <a:ea typeface="+mj-ea"/>
                <a:cs typeface="+mn-cs"/>
                <a:sym typeface="+mn-lt"/>
              </a:defRPr>
            </a:lvl1pPr>
          </a:lstStyle>
          <a:p>
            <a:fld id="{AA5FCFE5-FE56-4EF1-80A8-07776887C2A1}" type="slidenum">
              <a:rPr lang="ja-JP" altLang="en-US" smtClean="0"/>
              <a:pPr/>
              <a:t>‹#›</a:t>
            </a:fld>
            <a:endParaRPr lang="ja-JP" altLang="en-US"/>
          </a:p>
        </p:txBody>
      </p:sp>
      <p:sp>
        <p:nvSpPr>
          <p:cNvPr id="9" name="テキスト プレースホルダー 2"/>
          <p:cNvSpPr>
            <a:spLocks noGrp="1"/>
          </p:cNvSpPr>
          <p:nvPr>
            <p:ph type="body" sz="quarter" idx="15" hasCustomPrompt="1"/>
          </p:nvPr>
        </p:nvSpPr>
        <p:spPr bwMode="gray">
          <a:xfrm>
            <a:off x="416496" y="1008000"/>
            <a:ext cx="4356000" cy="468000"/>
          </a:xfrm>
          <a:prstGeom prst="rect">
            <a:avLst/>
          </a:prstGeom>
        </p:spPr>
        <p:txBody>
          <a:bodyPr wrap="square" anchor="ctr">
            <a:noAutofit/>
          </a:bodyPr>
          <a:lstStyle>
            <a:lvl1pPr>
              <a:lnSpc>
                <a:spcPct val="100000"/>
              </a:lnSpc>
              <a:spcBef>
                <a:spcPts val="0"/>
              </a:spcBef>
              <a:defRPr sz="1600" b="1">
                <a:solidFill>
                  <a:schemeClr val="accent3"/>
                </a:solidFill>
                <a:latin typeface="+mj-ea"/>
                <a:ea typeface="+mj-ea"/>
                <a:cs typeface="+mn-cs"/>
                <a:sym typeface="+mn-lt"/>
              </a:defRPr>
            </a:lvl1pPr>
          </a:lstStyle>
          <a:p>
            <a:pPr lvl="0"/>
            <a:r>
              <a:rPr kumimoji="1" lang="ja-JP" altLang="en-US"/>
              <a:t>スライドタイトル</a:t>
            </a:r>
          </a:p>
        </p:txBody>
      </p:sp>
      <p:sp>
        <p:nvSpPr>
          <p:cNvPr id="6" name="タイトル 2"/>
          <p:cNvSpPr>
            <a:spLocks noGrp="1"/>
          </p:cNvSpPr>
          <p:nvPr>
            <p:ph type="title" hasCustomPrompt="1"/>
          </p:nvPr>
        </p:nvSpPr>
        <p:spPr bwMode="gray"/>
        <p:txBody>
          <a:bodyPr vert="horz"/>
          <a:lstStyle>
            <a:lvl1pPr>
              <a:defRPr>
                <a:latin typeface="+mj-ea"/>
                <a:ea typeface="+mj-ea"/>
                <a:cs typeface="+mj-cs"/>
                <a:sym typeface="+mj-lt"/>
              </a:defRPr>
            </a:lvl1pPr>
          </a:lstStyle>
          <a:p>
            <a:r>
              <a:rPr lang="ja-JP" altLang="en-US"/>
              <a:t>キーメッセージを入力（本スライドで一番伝えたいこと＜名詞止め・体言止め不可＞）</a:t>
            </a:r>
            <a:endParaRPr kumimoji="1" lang="ja-JP" altLang="en-US"/>
          </a:p>
        </p:txBody>
      </p:sp>
    </p:spTree>
    <p:extLst>
      <p:ext uri="{BB962C8B-B14F-4D97-AF65-F5344CB8AC3E}">
        <p14:creationId xmlns:p14="http://schemas.microsoft.com/office/powerpoint/2010/main" val="1886054734"/>
      </p:ext>
    </p:extLst>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基本版） コンテンツ両サイド_レベル_A4">
    <p:spTree>
      <p:nvGrpSpPr>
        <p:cNvPr id="1" name=""/>
        <p:cNvGrpSpPr/>
        <p:nvPr/>
      </p:nvGrpSpPr>
      <p:grpSpPr>
        <a:xfrm>
          <a:off x="0" y="0"/>
          <a:ext cx="0" cy="0"/>
          <a:chOff x="0" y="0"/>
          <a:chExt cx="0" cy="0"/>
        </a:xfrm>
      </p:grpSpPr>
      <p:graphicFrame>
        <p:nvGraphicFramePr>
          <p:cNvPr id="4" name="オブジェクト 3" hidden="1"/>
          <p:cNvGraphicFramePr>
            <a:graphicFrameLocks noChangeAspect="1"/>
          </p:cNvGraphicFramePr>
          <p:nvPr userDrawn="1">
            <p:custDataLst>
              <p:tags r:id="rId1"/>
            </p:custDataLst>
            <p:extLst>
              <p:ext uri="{D42A27DB-BD31-4B8C-83A1-F6EECF244321}">
                <p14:modId xmlns:p14="http://schemas.microsoft.com/office/powerpoint/2010/main" val="142306649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4" name="オブジェクト 3"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8" name="コンテンツ プレースホルダー 2">
            <a:extLst>
              <a:ext uri="{FF2B5EF4-FFF2-40B4-BE49-F238E27FC236}">
                <a16:creationId xmlns:a16="http://schemas.microsoft.com/office/drawing/2014/main" id="{F0AA1F30-752C-8BCF-DBD1-6AFA3DE1DBED}"/>
              </a:ext>
            </a:extLst>
          </p:cNvPr>
          <p:cNvSpPr>
            <a:spLocks noGrp="1"/>
          </p:cNvSpPr>
          <p:nvPr>
            <p:ph sz="quarter" idx="20"/>
          </p:nvPr>
        </p:nvSpPr>
        <p:spPr>
          <a:xfrm>
            <a:off x="416496" y="1476000"/>
            <a:ext cx="4356000" cy="4826000"/>
          </a:xfrm>
        </p:spPr>
        <p:txBody>
          <a:bodyPr/>
          <a:lstStyle>
            <a:lvl1pPr>
              <a:defRPr>
                <a:latin typeface="+mj-ea"/>
                <a:ea typeface="+mj-ea"/>
              </a:defRPr>
            </a:lvl1pPr>
            <a:lvl2pPr>
              <a:defRPr>
                <a:latin typeface="+mj-ea"/>
                <a:ea typeface="+mj-ea"/>
              </a:defRPr>
            </a:lvl2pPr>
            <a:lvl3pPr>
              <a:defRPr>
                <a:latin typeface="+mj-ea"/>
                <a:ea typeface="+mj-ea"/>
              </a:defRPr>
            </a:lvl3pPr>
            <a:lvl4pPr>
              <a:defRPr>
                <a:latin typeface="+mj-ea"/>
                <a:ea typeface="+mj-ea"/>
              </a:defRPr>
            </a:lvl4pPr>
            <a:lvl5pPr>
              <a:defRPr>
                <a:latin typeface="+mj-ea"/>
                <a:ea typeface="+mj-ea"/>
              </a:defRPr>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9" name="コンテンツ プレースホルダー 2">
            <a:extLst>
              <a:ext uri="{FF2B5EF4-FFF2-40B4-BE49-F238E27FC236}">
                <a16:creationId xmlns:a16="http://schemas.microsoft.com/office/drawing/2014/main" id="{F3D52DF5-7F48-96CA-93F5-700CA4E467E9}"/>
              </a:ext>
            </a:extLst>
          </p:cNvPr>
          <p:cNvSpPr>
            <a:spLocks noGrp="1"/>
          </p:cNvSpPr>
          <p:nvPr>
            <p:ph sz="quarter" idx="21"/>
          </p:nvPr>
        </p:nvSpPr>
        <p:spPr>
          <a:xfrm>
            <a:off x="5150421" y="1476000"/>
            <a:ext cx="4356000" cy="4826000"/>
          </a:xfrm>
        </p:spPr>
        <p:txBody>
          <a:bodyPr/>
          <a:lstStyle>
            <a:lvl1pPr>
              <a:defRPr>
                <a:latin typeface="+mj-ea"/>
                <a:ea typeface="+mj-ea"/>
              </a:defRPr>
            </a:lvl1pPr>
            <a:lvl2pPr>
              <a:defRPr>
                <a:latin typeface="+mj-ea"/>
                <a:ea typeface="+mj-ea"/>
              </a:defRPr>
            </a:lvl2pPr>
            <a:lvl3pPr>
              <a:defRPr>
                <a:latin typeface="+mj-ea"/>
                <a:ea typeface="+mj-ea"/>
              </a:defRPr>
            </a:lvl3pPr>
            <a:lvl4pPr>
              <a:defRPr>
                <a:latin typeface="+mj-ea"/>
                <a:ea typeface="+mj-ea"/>
              </a:defRPr>
            </a:lvl4pPr>
            <a:lvl5pPr>
              <a:defRPr>
                <a:latin typeface="+mj-ea"/>
                <a:ea typeface="+mj-ea"/>
              </a:defRPr>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テキスト プレースホルダー 2">
            <a:extLst>
              <a:ext uri="{FF2B5EF4-FFF2-40B4-BE49-F238E27FC236}">
                <a16:creationId xmlns:a16="http://schemas.microsoft.com/office/drawing/2014/main" id="{A6A20739-5192-2F96-9DBA-FC7B7DAC5EE8}"/>
              </a:ext>
            </a:extLst>
          </p:cNvPr>
          <p:cNvSpPr>
            <a:spLocks noGrp="1"/>
          </p:cNvSpPr>
          <p:nvPr>
            <p:ph type="body" sz="quarter" idx="18" hasCustomPrompt="1"/>
          </p:nvPr>
        </p:nvSpPr>
        <p:spPr bwMode="gray">
          <a:xfrm>
            <a:off x="416496" y="5842800"/>
            <a:ext cx="9072000" cy="468000"/>
          </a:xfrm>
          <a:prstGeom prst="rect">
            <a:avLst/>
          </a:prstGeom>
        </p:spPr>
        <p:txBody>
          <a:bodyPr vert="horz" wrap="square" lIns="0" tIns="0" rIns="0" bIns="0" rtlCol="0" anchor="b">
            <a:noAutofit/>
          </a:bodyPr>
          <a:lstStyle>
            <a:lvl1pPr fontAlgn="ctr">
              <a:lnSpc>
                <a:spcPct val="100000"/>
              </a:lnSpc>
              <a:spcBef>
                <a:spcPts val="0"/>
              </a:spcBef>
              <a:defRPr lang="en-US" altLang="zh-CN" sz="1000" b="0" baseline="0" dirty="0">
                <a:solidFill>
                  <a:schemeClr val="tx1"/>
                </a:solidFill>
                <a:latin typeface="+mj-ea"/>
                <a:ea typeface="+mj-ea"/>
              </a:defRPr>
            </a:lvl1pPr>
          </a:lstStyle>
          <a:p>
            <a:pPr lvl="0"/>
            <a:r>
              <a:rPr kumimoji="1" lang="zh-CN" altLang="en-US"/>
              <a:t>出所：</a:t>
            </a:r>
            <a:r>
              <a:rPr kumimoji="1" lang="en-US" altLang="zh-CN"/>
              <a:t>XXX</a:t>
            </a:r>
            <a:br>
              <a:rPr kumimoji="1" lang="en-US" altLang="zh-CN"/>
            </a:br>
            <a:r>
              <a:rPr kumimoji="1" lang="zh-CN" altLang="en-US"/>
              <a:t>脚注：</a:t>
            </a:r>
            <a:r>
              <a:rPr kumimoji="1" lang="en-US" altLang="zh-CN"/>
              <a:t>XXX</a:t>
            </a:r>
          </a:p>
        </p:txBody>
      </p:sp>
      <p:sp>
        <p:nvSpPr>
          <p:cNvPr id="10" name="スライド番号プレースホルダ 9"/>
          <p:cNvSpPr>
            <a:spLocks noGrp="1"/>
          </p:cNvSpPr>
          <p:nvPr>
            <p:ph type="sldNum" sz="quarter" idx="13"/>
          </p:nvPr>
        </p:nvSpPr>
        <p:spPr bwMode="gray"/>
        <p:txBody>
          <a:bodyPr/>
          <a:lstStyle>
            <a:lvl1pPr>
              <a:defRPr baseline="0">
                <a:solidFill>
                  <a:schemeClr val="tx1"/>
                </a:solidFill>
                <a:latin typeface="+mj-ea"/>
                <a:ea typeface="+mj-ea"/>
                <a:cs typeface="+mn-cs"/>
                <a:sym typeface="+mn-lt"/>
              </a:defRPr>
            </a:lvl1pPr>
          </a:lstStyle>
          <a:p>
            <a:fld id="{A3EB1B23-9AF8-425B-BAD7-B9FA00F18833}" type="slidenum">
              <a:rPr lang="ja-JP" altLang="en-US" smtClean="0"/>
              <a:pPr/>
              <a:t>‹#›</a:t>
            </a:fld>
            <a:endParaRPr lang="ja-JP" altLang="en-US"/>
          </a:p>
        </p:txBody>
      </p:sp>
      <p:sp>
        <p:nvSpPr>
          <p:cNvPr id="11" name="フッター プレースホルダ 10"/>
          <p:cNvSpPr>
            <a:spLocks noGrp="1"/>
          </p:cNvSpPr>
          <p:nvPr>
            <p:ph type="ftr" sz="quarter" idx="14"/>
          </p:nvPr>
        </p:nvSpPr>
        <p:spPr bwMode="gray"/>
        <p:txBody>
          <a:bodyPr/>
          <a:lstStyle>
            <a:lvl1pPr>
              <a:defRPr baseline="0">
                <a:solidFill>
                  <a:schemeClr val="tx1"/>
                </a:solidFill>
                <a:latin typeface="+mj-ea"/>
                <a:ea typeface="+mj-ea"/>
                <a:cs typeface="+mn-cs"/>
                <a:sym typeface="+mn-lt"/>
              </a:defRPr>
            </a:lvl1pPr>
          </a:lstStyle>
          <a:p>
            <a:endParaRPr lang="ja-JP" altLang="en-US">
              <a:solidFill>
                <a:srgbClr val="000000"/>
              </a:solidFill>
            </a:endParaRPr>
          </a:p>
          <a:p>
            <a:r>
              <a:rPr lang="ja-JP" altLang="en-US">
                <a:solidFill>
                  <a:srgbClr val="000000"/>
                </a:solidFill>
              </a:rPr>
              <a:t> 令和６年度キングサーモンプロジェクト</a:t>
            </a:r>
            <a:r>
              <a:rPr lang="en-US" altLang="ja-JP">
                <a:solidFill>
                  <a:srgbClr val="000000"/>
                </a:solidFill>
              </a:rPr>
              <a:t>(</a:t>
            </a:r>
            <a:r>
              <a:rPr lang="ja-JP" altLang="en-US">
                <a:solidFill>
                  <a:srgbClr val="000000"/>
                </a:solidFill>
              </a:rPr>
              <a:t>海外都市課題解決コース</a:t>
            </a:r>
            <a:r>
              <a:rPr lang="en-US" altLang="ja-JP">
                <a:solidFill>
                  <a:srgbClr val="000000"/>
                </a:solidFill>
              </a:rPr>
              <a:t>)</a:t>
            </a:r>
            <a:r>
              <a:rPr lang="ja-JP" altLang="en-US">
                <a:solidFill>
                  <a:srgbClr val="000000"/>
                </a:solidFill>
              </a:rPr>
              <a:t>に係るプロモーター業務委託 </a:t>
            </a:r>
            <a:endParaRPr kumimoji="1" lang="en-GB" altLang="en-GB"/>
          </a:p>
        </p:txBody>
      </p:sp>
      <p:sp>
        <p:nvSpPr>
          <p:cNvPr id="3" name="テキスト プレースホルダー 2"/>
          <p:cNvSpPr>
            <a:spLocks noGrp="1"/>
          </p:cNvSpPr>
          <p:nvPr>
            <p:ph type="body" sz="quarter" idx="15" hasCustomPrompt="1"/>
          </p:nvPr>
        </p:nvSpPr>
        <p:spPr bwMode="gray">
          <a:xfrm>
            <a:off x="416496" y="1008000"/>
            <a:ext cx="4356000" cy="468000"/>
          </a:xfrm>
          <a:prstGeom prst="rect">
            <a:avLst/>
          </a:prstGeom>
        </p:spPr>
        <p:txBody>
          <a:bodyPr wrap="none" anchor="ctr">
            <a:noAutofit/>
          </a:bodyPr>
          <a:lstStyle>
            <a:lvl1pPr>
              <a:lnSpc>
                <a:spcPct val="100000"/>
              </a:lnSpc>
              <a:spcBef>
                <a:spcPts val="0"/>
              </a:spcBef>
              <a:defRPr sz="1600" b="1" baseline="0">
                <a:solidFill>
                  <a:schemeClr val="accent3"/>
                </a:solidFill>
                <a:latin typeface="+mj-ea"/>
                <a:ea typeface="+mj-ea"/>
                <a:cs typeface="+mn-cs"/>
                <a:sym typeface="+mn-lt"/>
              </a:defRPr>
            </a:lvl1pPr>
          </a:lstStyle>
          <a:p>
            <a:pPr lvl="0"/>
            <a:r>
              <a:rPr kumimoji="1" lang="ja-JP" altLang="en-US"/>
              <a:t>スライドタイトル</a:t>
            </a:r>
          </a:p>
        </p:txBody>
      </p:sp>
      <p:sp>
        <p:nvSpPr>
          <p:cNvPr id="5" name="テキスト プレースホルダー 2">
            <a:extLst>
              <a:ext uri="{FF2B5EF4-FFF2-40B4-BE49-F238E27FC236}">
                <a16:creationId xmlns:a16="http://schemas.microsoft.com/office/drawing/2014/main" id="{67C69F0D-BEE6-C90B-0FE1-B9DE17148280}"/>
              </a:ext>
            </a:extLst>
          </p:cNvPr>
          <p:cNvSpPr>
            <a:spLocks noGrp="1"/>
          </p:cNvSpPr>
          <p:nvPr>
            <p:ph type="body" sz="quarter" idx="17" hasCustomPrompt="1"/>
          </p:nvPr>
        </p:nvSpPr>
        <p:spPr bwMode="gray">
          <a:xfrm>
            <a:off x="5150421" y="1008000"/>
            <a:ext cx="4356000" cy="468000"/>
          </a:xfrm>
          <a:prstGeom prst="rect">
            <a:avLst/>
          </a:prstGeom>
        </p:spPr>
        <p:txBody>
          <a:bodyPr vert="horz" wrap="none" lIns="0" tIns="0" rIns="0" bIns="0" rtlCol="0" anchor="ctr">
            <a:noAutofit/>
          </a:bodyPr>
          <a:lstStyle>
            <a:lvl1pPr>
              <a:defRPr lang="en-US" altLang="zh-CN" sz="1600" b="1" baseline="0" dirty="0">
                <a:solidFill>
                  <a:schemeClr val="accent3"/>
                </a:solidFill>
                <a:latin typeface="+mj-ea"/>
                <a:ea typeface="+mj-ea"/>
              </a:defRPr>
            </a:lvl1pPr>
          </a:lstStyle>
          <a:p>
            <a:pPr lvl="0"/>
            <a:r>
              <a:rPr kumimoji="1" lang="ja-JP" altLang="en-US"/>
              <a:t>スライドタイトル</a:t>
            </a:r>
          </a:p>
        </p:txBody>
      </p:sp>
      <p:sp>
        <p:nvSpPr>
          <p:cNvPr id="2" name="タイトル 2"/>
          <p:cNvSpPr>
            <a:spLocks noGrp="1"/>
          </p:cNvSpPr>
          <p:nvPr>
            <p:ph type="title" hasCustomPrompt="1"/>
          </p:nvPr>
        </p:nvSpPr>
        <p:spPr bwMode="gray"/>
        <p:txBody>
          <a:bodyPr vert="horz"/>
          <a:lstStyle>
            <a:lvl1pPr>
              <a:defRPr>
                <a:latin typeface="+mj-ea"/>
                <a:ea typeface="+mj-ea"/>
                <a:cs typeface="+mj-cs"/>
                <a:sym typeface="+mj-lt"/>
              </a:defRPr>
            </a:lvl1pPr>
          </a:lstStyle>
          <a:p>
            <a:r>
              <a:rPr lang="ja-JP" altLang="en-US"/>
              <a:t>キーメッセージを入力（本スライドで一番伝えたいこと＜名詞止め・体言止め不可＞）</a:t>
            </a:r>
            <a:endParaRPr kumimoji="1" lang="ja-JP" altLang="en-US"/>
          </a:p>
        </p:txBody>
      </p:sp>
    </p:spTree>
    <p:extLst>
      <p:ext uri="{BB962C8B-B14F-4D97-AF65-F5344CB8AC3E}">
        <p14:creationId xmlns:p14="http://schemas.microsoft.com/office/powerpoint/2010/main" val="1784938550"/>
      </p:ext>
    </p:extLst>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基本版） コンテンツ全面_レベル_A4">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extLst>
              <p:ext uri="{D42A27DB-BD31-4B8C-83A1-F6EECF244321}">
                <p14:modId xmlns:p14="http://schemas.microsoft.com/office/powerpoint/2010/main" val="84955326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2" name="オブジェクト 1"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6" name="コンテンツ プレースホルダ 2"/>
          <p:cNvSpPr>
            <a:spLocks noGrp="1"/>
          </p:cNvSpPr>
          <p:nvPr>
            <p:ph idx="1"/>
          </p:nvPr>
        </p:nvSpPr>
        <p:spPr bwMode="gray">
          <a:xfrm>
            <a:off x="416999" y="1476000"/>
            <a:ext cx="9072000" cy="4824000"/>
          </a:xfrm>
          <a:prstGeom prst="rect">
            <a:avLst/>
          </a:prstGeom>
        </p:spPr>
        <p:txBody>
          <a:bodyPr/>
          <a:lstStyle>
            <a:lvl1pPr>
              <a:lnSpc>
                <a:spcPct val="110000"/>
              </a:lnSpc>
              <a:spcBef>
                <a:spcPts val="600"/>
              </a:spcBef>
              <a:buFont typeface="Arial" pitchFamily="34" charset="0"/>
              <a:buNone/>
              <a:defRPr sz="1200" baseline="0">
                <a:latin typeface="+mj-ea"/>
                <a:ea typeface="+mj-ea"/>
                <a:cs typeface="+mn-cs"/>
                <a:sym typeface="+mn-lt"/>
              </a:defRPr>
            </a:lvl1pPr>
            <a:lvl2pPr marL="180000" indent="-180000">
              <a:lnSpc>
                <a:spcPct val="110000"/>
              </a:lnSpc>
              <a:spcBef>
                <a:spcPts val="600"/>
              </a:spcBef>
              <a:buFont typeface="Wingdings" pitchFamily="2" charset="2"/>
              <a:buChar char="n"/>
              <a:defRPr sz="1200" baseline="0">
                <a:latin typeface="+mj-ea"/>
                <a:ea typeface="+mj-ea"/>
                <a:cs typeface="+mn-cs"/>
                <a:sym typeface="+mn-lt"/>
              </a:defRPr>
            </a:lvl2pPr>
            <a:lvl3pPr marL="360000" indent="-180000">
              <a:lnSpc>
                <a:spcPct val="110000"/>
              </a:lnSpc>
              <a:spcBef>
                <a:spcPts val="600"/>
              </a:spcBef>
              <a:buFont typeface="Wingdings" pitchFamily="2" charset="2"/>
              <a:buChar char="Ø"/>
              <a:defRPr sz="1200" baseline="0">
                <a:latin typeface="+mj-ea"/>
                <a:ea typeface="+mj-ea"/>
                <a:cs typeface="+mn-cs"/>
                <a:sym typeface="+mn-lt"/>
              </a:defRPr>
            </a:lvl3pPr>
            <a:lvl4pPr marL="504000" indent="-144000">
              <a:lnSpc>
                <a:spcPct val="110000"/>
              </a:lnSpc>
              <a:spcBef>
                <a:spcPts val="600"/>
              </a:spcBef>
              <a:buFont typeface="Arial" pitchFamily="34" charset="0"/>
              <a:buChar char="•"/>
              <a:defRPr sz="1200" baseline="0">
                <a:latin typeface="+mj-ea"/>
                <a:ea typeface="+mj-ea"/>
                <a:cs typeface="+mn-cs"/>
                <a:sym typeface="+mn-lt"/>
              </a:defRPr>
            </a:lvl4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p:txBody>
      </p:sp>
      <p:sp>
        <p:nvSpPr>
          <p:cNvPr id="9" name="スライド番号プレースホルダ 8"/>
          <p:cNvSpPr>
            <a:spLocks noGrp="1"/>
          </p:cNvSpPr>
          <p:nvPr>
            <p:ph type="sldNum" sz="quarter" idx="10"/>
          </p:nvPr>
        </p:nvSpPr>
        <p:spPr bwMode="gray"/>
        <p:txBody>
          <a:bodyPr/>
          <a:lstStyle>
            <a:lvl1pPr>
              <a:defRPr baseline="0">
                <a:solidFill>
                  <a:schemeClr val="tx1"/>
                </a:solidFill>
                <a:latin typeface="+mj-ea"/>
                <a:ea typeface="+mj-ea"/>
                <a:cs typeface="+mn-cs"/>
                <a:sym typeface="+mn-lt"/>
              </a:defRPr>
            </a:lvl1pPr>
          </a:lstStyle>
          <a:p>
            <a:fld id="{543A0986-838B-4D2A-A95C-8CB1738263FE}" type="slidenum">
              <a:rPr lang="ja-JP" altLang="en-US" smtClean="0"/>
              <a:pPr/>
              <a:t>‹#›</a:t>
            </a:fld>
            <a:endParaRPr lang="ja-JP" altLang="en-US"/>
          </a:p>
        </p:txBody>
      </p:sp>
      <p:sp>
        <p:nvSpPr>
          <p:cNvPr id="10" name="フッター プレースホルダ 9"/>
          <p:cNvSpPr>
            <a:spLocks noGrp="1"/>
          </p:cNvSpPr>
          <p:nvPr>
            <p:ph type="ftr" sz="quarter" idx="11"/>
          </p:nvPr>
        </p:nvSpPr>
        <p:spPr bwMode="gray"/>
        <p:txBody>
          <a:bodyPr/>
          <a:lstStyle>
            <a:lvl1pPr>
              <a:defRPr baseline="0">
                <a:solidFill>
                  <a:schemeClr val="tx1"/>
                </a:solidFill>
                <a:latin typeface="+mj-ea"/>
                <a:ea typeface="+mj-ea"/>
                <a:cs typeface="+mn-cs"/>
                <a:sym typeface="+mn-lt"/>
              </a:defRPr>
            </a:lvl1pPr>
          </a:lstStyle>
          <a:p>
            <a:endParaRPr lang="ja-JP" altLang="en-US">
              <a:solidFill>
                <a:srgbClr val="000000"/>
              </a:solidFill>
            </a:endParaRPr>
          </a:p>
          <a:p>
            <a:r>
              <a:rPr lang="ja-JP" altLang="en-US">
                <a:solidFill>
                  <a:srgbClr val="000000"/>
                </a:solidFill>
              </a:rPr>
              <a:t> 令和６年度キングサーモンプロジェクト</a:t>
            </a:r>
            <a:r>
              <a:rPr lang="en-US" altLang="ja-JP">
                <a:solidFill>
                  <a:srgbClr val="000000"/>
                </a:solidFill>
              </a:rPr>
              <a:t>(</a:t>
            </a:r>
            <a:r>
              <a:rPr lang="ja-JP" altLang="en-US">
                <a:solidFill>
                  <a:srgbClr val="000000"/>
                </a:solidFill>
              </a:rPr>
              <a:t>海外都市課題解決コース</a:t>
            </a:r>
            <a:r>
              <a:rPr lang="en-US" altLang="ja-JP">
                <a:solidFill>
                  <a:srgbClr val="000000"/>
                </a:solidFill>
              </a:rPr>
              <a:t>)</a:t>
            </a:r>
            <a:r>
              <a:rPr lang="ja-JP" altLang="en-US">
                <a:solidFill>
                  <a:srgbClr val="000000"/>
                </a:solidFill>
              </a:rPr>
              <a:t>に係るプロモーター業務委託 </a:t>
            </a:r>
            <a:endParaRPr kumimoji="1" lang="en-GB" altLang="en-GB"/>
          </a:p>
        </p:txBody>
      </p:sp>
      <p:sp>
        <p:nvSpPr>
          <p:cNvPr id="4" name="テキスト プレースホルダー 2">
            <a:extLst>
              <a:ext uri="{FF2B5EF4-FFF2-40B4-BE49-F238E27FC236}">
                <a16:creationId xmlns:a16="http://schemas.microsoft.com/office/drawing/2014/main" id="{3A4CFDD9-6377-ACBD-7E9C-96B6C9E1DA2C}"/>
              </a:ext>
            </a:extLst>
          </p:cNvPr>
          <p:cNvSpPr>
            <a:spLocks noGrp="1"/>
          </p:cNvSpPr>
          <p:nvPr>
            <p:ph type="body" sz="quarter" idx="16" hasCustomPrompt="1"/>
          </p:nvPr>
        </p:nvSpPr>
        <p:spPr bwMode="gray">
          <a:xfrm>
            <a:off x="416496" y="5842550"/>
            <a:ext cx="9072000" cy="468000"/>
          </a:xfrm>
          <a:prstGeom prst="rect">
            <a:avLst/>
          </a:prstGeom>
        </p:spPr>
        <p:txBody>
          <a:bodyPr wrap="square" anchor="b">
            <a:noAutofit/>
          </a:bodyPr>
          <a:lstStyle>
            <a:lvl1pPr fontAlgn="ctr">
              <a:lnSpc>
                <a:spcPct val="100000"/>
              </a:lnSpc>
              <a:spcBef>
                <a:spcPts val="0"/>
              </a:spcBef>
              <a:defRPr sz="1000" b="0">
                <a:solidFill>
                  <a:schemeClr val="tx1"/>
                </a:solidFill>
                <a:latin typeface="+mj-ea"/>
                <a:ea typeface="+mj-ea"/>
                <a:cs typeface="+mn-cs"/>
                <a:sym typeface="+mn-lt"/>
              </a:defRPr>
            </a:lvl1pPr>
          </a:lstStyle>
          <a:p>
            <a:pPr lvl="0"/>
            <a:r>
              <a:rPr kumimoji="1" lang="zh-CN" altLang="en-US"/>
              <a:t>出所：</a:t>
            </a:r>
            <a:r>
              <a:rPr kumimoji="1" lang="en-US" altLang="zh-CN"/>
              <a:t>XXX</a:t>
            </a:r>
            <a:br>
              <a:rPr kumimoji="1" lang="en-US" altLang="zh-CN"/>
            </a:br>
            <a:r>
              <a:rPr kumimoji="1" lang="zh-CN" altLang="en-US"/>
              <a:t>脚注：</a:t>
            </a:r>
            <a:r>
              <a:rPr kumimoji="1" lang="en-US" altLang="zh-CN"/>
              <a:t>XXX</a:t>
            </a:r>
          </a:p>
        </p:txBody>
      </p:sp>
      <p:sp>
        <p:nvSpPr>
          <p:cNvPr id="8" name="テキスト プレースホルダー 2"/>
          <p:cNvSpPr>
            <a:spLocks noGrp="1"/>
          </p:cNvSpPr>
          <p:nvPr>
            <p:ph type="body" sz="quarter" idx="15" hasCustomPrompt="1"/>
          </p:nvPr>
        </p:nvSpPr>
        <p:spPr bwMode="gray">
          <a:xfrm>
            <a:off x="416496" y="1008000"/>
            <a:ext cx="9072000" cy="468000"/>
          </a:xfrm>
          <a:prstGeom prst="rect">
            <a:avLst/>
          </a:prstGeom>
        </p:spPr>
        <p:txBody>
          <a:bodyPr wrap="square" anchor="ctr">
            <a:noAutofit/>
          </a:bodyPr>
          <a:lstStyle>
            <a:lvl1pPr>
              <a:lnSpc>
                <a:spcPct val="100000"/>
              </a:lnSpc>
              <a:spcBef>
                <a:spcPts val="0"/>
              </a:spcBef>
              <a:defRPr sz="1600" b="1" baseline="0">
                <a:solidFill>
                  <a:schemeClr val="accent3"/>
                </a:solidFill>
                <a:latin typeface="+mj-ea"/>
                <a:ea typeface="+mj-ea"/>
                <a:cs typeface="+mn-cs"/>
                <a:sym typeface="+mn-lt"/>
              </a:defRPr>
            </a:lvl1pPr>
          </a:lstStyle>
          <a:p>
            <a:pPr lvl="0"/>
            <a:r>
              <a:rPr kumimoji="1" lang="ja-JP" altLang="en-US"/>
              <a:t>スライドタイトル</a:t>
            </a:r>
          </a:p>
        </p:txBody>
      </p:sp>
      <p:sp>
        <p:nvSpPr>
          <p:cNvPr id="3" name="タイトル 2"/>
          <p:cNvSpPr>
            <a:spLocks noGrp="1"/>
          </p:cNvSpPr>
          <p:nvPr>
            <p:ph type="title" hasCustomPrompt="1"/>
          </p:nvPr>
        </p:nvSpPr>
        <p:spPr bwMode="gray"/>
        <p:txBody>
          <a:bodyPr vert="horz"/>
          <a:lstStyle>
            <a:lvl1pPr>
              <a:defRPr>
                <a:latin typeface="+mj-ea"/>
                <a:ea typeface="+mj-ea"/>
                <a:cs typeface="+mj-cs"/>
                <a:sym typeface="+mj-lt"/>
              </a:defRPr>
            </a:lvl1pPr>
          </a:lstStyle>
          <a:p>
            <a:r>
              <a:rPr lang="ja-JP" altLang="en-US"/>
              <a:t>キーメッセージを入力（本スライドで一番伝えたいこと＜名詞止め・体言止め不可＞）</a:t>
            </a:r>
            <a:endParaRPr kumimoji="1" lang="ja-JP" altLang="en-US"/>
          </a:p>
        </p:txBody>
      </p:sp>
    </p:spTree>
    <p:extLst>
      <p:ext uri="{BB962C8B-B14F-4D97-AF65-F5344CB8AC3E}">
        <p14:creationId xmlns:p14="http://schemas.microsoft.com/office/powerpoint/2010/main" val="1383826657"/>
      </p:ext>
    </p:extLst>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emf"/><Relationship Id="rId5" Type="http://schemas.openxmlformats.org/officeDocument/2006/relationships/slideLayout" Target="../slideLayouts/slideLayout5.xml"/><Relationship Id="rId10" Type="http://schemas.openxmlformats.org/officeDocument/2006/relationships/oleObject" Target="../embeddings/oleObject1.bin"/><Relationship Id="rId4" Type="http://schemas.openxmlformats.org/officeDocument/2006/relationships/slideLayout" Target="../slideLayouts/slideLayout4.xml"/><Relationship Id="rId9"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graphicFrame>
        <p:nvGraphicFramePr>
          <p:cNvPr id="4" name="オブジェクト 3" hidden="1"/>
          <p:cNvGraphicFramePr>
            <a:graphicFrameLocks noChangeAspect="1"/>
          </p:cNvGraphicFramePr>
          <p:nvPr userDrawn="1">
            <p:custDataLst>
              <p:tags r:id="rId9"/>
            </p:custDataLst>
            <p:extLst>
              <p:ext uri="{D42A27DB-BD31-4B8C-83A1-F6EECF244321}">
                <p14:modId xmlns:p14="http://schemas.microsoft.com/office/powerpoint/2010/main" val="298186752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10" imgW="563" imgH="564" progId="TCLayout.ActiveDocument.1">
                  <p:embed/>
                </p:oleObj>
              </mc:Choice>
              <mc:Fallback>
                <p:oleObj name="think-cell スライド" r:id="rId10" imgW="563" imgH="564" progId="TCLayout.ActiveDocument.1">
                  <p:embed/>
                  <p:pic>
                    <p:nvPicPr>
                      <p:cNvPr id="4" name="オブジェクト 3" hidden="1"/>
                      <p:cNvPicPr/>
                      <p:nvPr/>
                    </p:nvPicPr>
                    <p:blipFill>
                      <a:blip r:embed="rId11"/>
                      <a:stretch>
                        <a:fillRect/>
                      </a:stretch>
                    </p:blipFill>
                    <p:spPr>
                      <a:xfrm>
                        <a:off x="1588" y="1588"/>
                        <a:ext cx="1588" cy="1588"/>
                      </a:xfrm>
                      <a:prstGeom prst="rect">
                        <a:avLst/>
                      </a:prstGeom>
                    </p:spPr>
                  </p:pic>
                </p:oleObj>
              </mc:Fallback>
            </mc:AlternateContent>
          </a:graphicData>
        </a:graphic>
      </p:graphicFrame>
      <p:sp>
        <p:nvSpPr>
          <p:cNvPr id="2" name="Title Placeholder 1"/>
          <p:cNvSpPr>
            <a:spLocks noGrp="1"/>
          </p:cNvSpPr>
          <p:nvPr>
            <p:ph type="title"/>
          </p:nvPr>
        </p:nvSpPr>
        <p:spPr bwMode="gray">
          <a:xfrm>
            <a:off x="417000" y="180000"/>
            <a:ext cx="9072000" cy="615600"/>
          </a:xfrm>
          <a:prstGeom prst="rect">
            <a:avLst/>
          </a:prstGeom>
        </p:spPr>
        <p:txBody>
          <a:bodyPr vert="horz" lIns="0" tIns="0" rIns="0" bIns="0" rtlCol="0" anchor="b" anchorCtr="0">
            <a:noAutofit/>
          </a:bodyPr>
          <a:lstStyle/>
          <a:p>
            <a:r>
              <a:rPr lang="ja-JP" altLang="en-US" noProof="0"/>
              <a:t>キーメッセージを入力（本スライドで一番伝えたいこと＜名詞止め・体言止め不可＞）</a:t>
            </a:r>
            <a:endParaRPr lang="en-US" noProof="0"/>
          </a:p>
        </p:txBody>
      </p:sp>
      <p:sp>
        <p:nvSpPr>
          <p:cNvPr id="8" name="フッター プレースホルダ 8"/>
          <p:cNvSpPr>
            <a:spLocks noGrp="1"/>
          </p:cNvSpPr>
          <p:nvPr>
            <p:ph type="ftr" sz="quarter" idx="3"/>
          </p:nvPr>
        </p:nvSpPr>
        <p:spPr bwMode="gray">
          <a:xfrm>
            <a:off x="705600" y="6588000"/>
            <a:ext cx="4068000" cy="169200"/>
          </a:xfrm>
          <a:prstGeom prst="rect">
            <a:avLst/>
          </a:prstGeom>
        </p:spPr>
        <p:txBody>
          <a:bodyPr vert="horz" lIns="0" tIns="0" rIns="0" bIns="0" rtlCol="0" anchor="b" anchorCtr="0"/>
          <a:lstStyle>
            <a:lvl1pPr algn="l">
              <a:defRPr sz="800">
                <a:solidFill>
                  <a:schemeClr val="tx1"/>
                </a:solidFill>
                <a:latin typeface="+mj-ea"/>
                <a:ea typeface="+mj-ea"/>
                <a:cs typeface="+mn-cs"/>
                <a:sym typeface="+mn-lt"/>
              </a:defRPr>
            </a:lvl1pPr>
          </a:lstStyle>
          <a:p>
            <a:endParaRPr lang="ja-JP" altLang="en-US">
              <a:solidFill>
                <a:srgbClr val="000000"/>
              </a:solidFill>
            </a:endParaRPr>
          </a:p>
          <a:p>
            <a:r>
              <a:rPr lang="ja-JP" altLang="en-US">
                <a:solidFill>
                  <a:srgbClr val="000000"/>
                </a:solidFill>
              </a:rPr>
              <a:t> 令和６年度キングサーモンプロジェクト</a:t>
            </a:r>
            <a:r>
              <a:rPr lang="en-US" altLang="ja-JP">
                <a:solidFill>
                  <a:srgbClr val="000000"/>
                </a:solidFill>
              </a:rPr>
              <a:t>(</a:t>
            </a:r>
            <a:r>
              <a:rPr lang="ja-JP" altLang="en-US">
                <a:solidFill>
                  <a:srgbClr val="000000"/>
                </a:solidFill>
              </a:rPr>
              <a:t>海外都市課題解決コース</a:t>
            </a:r>
            <a:r>
              <a:rPr lang="en-US" altLang="ja-JP">
                <a:solidFill>
                  <a:srgbClr val="000000"/>
                </a:solidFill>
              </a:rPr>
              <a:t>)</a:t>
            </a:r>
            <a:r>
              <a:rPr lang="ja-JP" altLang="en-US">
                <a:solidFill>
                  <a:srgbClr val="000000"/>
                </a:solidFill>
              </a:rPr>
              <a:t>に係るプロモーター業務委託 </a:t>
            </a:r>
            <a:endParaRPr kumimoji="1" lang="en-GB" altLang="en-GB"/>
          </a:p>
        </p:txBody>
      </p:sp>
      <p:sp>
        <p:nvSpPr>
          <p:cNvPr id="9" name="スライド番号プレースホルダ 9"/>
          <p:cNvSpPr>
            <a:spLocks noGrp="1"/>
          </p:cNvSpPr>
          <p:nvPr>
            <p:ph type="sldNum" sz="quarter" idx="4"/>
          </p:nvPr>
        </p:nvSpPr>
        <p:spPr bwMode="gray">
          <a:xfrm>
            <a:off x="417600" y="6588000"/>
            <a:ext cx="180000" cy="169200"/>
          </a:xfrm>
          <a:prstGeom prst="rect">
            <a:avLst/>
          </a:prstGeom>
        </p:spPr>
        <p:txBody>
          <a:bodyPr vert="horz" wrap="none" lIns="0" tIns="0" rIns="0" bIns="0" rtlCol="0" anchor="b" anchorCtr="0"/>
          <a:lstStyle>
            <a:lvl1pPr algn="r">
              <a:defRPr sz="900">
                <a:solidFill>
                  <a:schemeClr val="tx1"/>
                </a:solidFill>
                <a:latin typeface="+mj-ea"/>
                <a:ea typeface="+mj-ea"/>
                <a:cs typeface="+mn-cs"/>
                <a:sym typeface="+mn-lt"/>
              </a:defRPr>
            </a:lvl1pPr>
          </a:lstStyle>
          <a:p>
            <a:pPr fontAlgn="auto">
              <a:spcBef>
                <a:spcPts val="0"/>
              </a:spcBef>
              <a:spcAft>
                <a:spcPts val="0"/>
              </a:spcAft>
            </a:pPr>
            <a:fld id="{AA5FCFE5-FE56-4EF1-80A8-07776887C2A1}" type="slidenum">
              <a:rPr kumimoji="1" lang="ja-JP" altLang="en-US" smtClean="0"/>
              <a:pPr fontAlgn="auto">
                <a:spcBef>
                  <a:spcPts val="0"/>
                </a:spcBef>
                <a:spcAft>
                  <a:spcPts val="0"/>
                </a:spcAft>
              </a:pPr>
              <a:t>‹#›</a:t>
            </a:fld>
            <a:endParaRPr kumimoji="1" lang="ja-JP" altLang="en-US"/>
          </a:p>
        </p:txBody>
      </p:sp>
      <p:sp>
        <p:nvSpPr>
          <p:cNvPr id="3" name="テキスト プレースホルダー 2"/>
          <p:cNvSpPr>
            <a:spLocks noGrp="1"/>
          </p:cNvSpPr>
          <p:nvPr>
            <p:ph type="body" idx="1"/>
          </p:nvPr>
        </p:nvSpPr>
        <p:spPr bwMode="gray">
          <a:xfrm>
            <a:off x="416999" y="1476000"/>
            <a:ext cx="9073075" cy="4824000"/>
          </a:xfrm>
          <a:prstGeom prst="rect">
            <a:avLst/>
          </a:prstGeom>
        </p:spPr>
        <p:txBody>
          <a:bodyPr vert="horz" lIns="0" tIns="0" rIns="0" bIns="0" rtlCol="0">
            <a:noAutofit/>
          </a:bodyPr>
          <a:lstStyle/>
          <a:p>
            <a:pPr lvl="0"/>
            <a:r>
              <a:rPr kumimoji="1" lang="ja-JP" altLang="en-US"/>
              <a:t>マスター テキストの書式設定</a:t>
            </a:r>
            <a:endParaRPr kumimoji="1" lang="en-US" altLang="ja-JP"/>
          </a:p>
          <a:p>
            <a:pPr lvl="1"/>
            <a:r>
              <a:rPr kumimoji="1" lang="ja-JP" altLang="en-US"/>
              <a:t>第 </a:t>
            </a:r>
            <a:r>
              <a:rPr kumimoji="1" lang="en-US" altLang="ja-JP"/>
              <a:t>1 </a:t>
            </a:r>
            <a:r>
              <a:rPr kumimoji="1" lang="ja-JP" altLang="en-US"/>
              <a:t>レベル</a:t>
            </a:r>
            <a:endParaRPr kumimoji="1" lang="en-US" altLang="ja-JP"/>
          </a:p>
          <a:p>
            <a:pPr lvl="2"/>
            <a:r>
              <a:rPr kumimoji="1" lang="ja-JP" altLang="en-US"/>
              <a:t>第 </a:t>
            </a:r>
            <a:r>
              <a:rPr kumimoji="1" lang="en-US" altLang="ja-JP"/>
              <a:t>2 </a:t>
            </a:r>
            <a:r>
              <a:rPr kumimoji="1" lang="ja-JP" altLang="en-US"/>
              <a:t>レベル</a:t>
            </a:r>
            <a:endParaRPr kumimoji="1" lang="en-US" altLang="ja-JP"/>
          </a:p>
          <a:p>
            <a:pPr lvl="3"/>
            <a:r>
              <a:rPr kumimoji="1" lang="ja-JP" altLang="en-US"/>
              <a:t>第 </a:t>
            </a:r>
            <a:r>
              <a:rPr kumimoji="1" lang="en-US" altLang="ja-JP"/>
              <a:t>3 </a:t>
            </a:r>
            <a:r>
              <a:rPr kumimoji="1" lang="ja-JP" altLang="en-US"/>
              <a:t>レベル</a:t>
            </a:r>
            <a:endParaRPr kumimoji="1" lang="en-US" altLang="ja-JP"/>
          </a:p>
        </p:txBody>
      </p:sp>
      <p:sp>
        <p:nvSpPr>
          <p:cNvPr id="5" name="日付プレースホルダー 4">
            <a:extLst>
              <a:ext uri="{FF2B5EF4-FFF2-40B4-BE49-F238E27FC236}">
                <a16:creationId xmlns:a16="http://schemas.microsoft.com/office/drawing/2014/main" id="{E4C0FFE5-9BDB-4F97-92E4-5E9243BDA74A}"/>
              </a:ext>
            </a:extLst>
          </p:cNvPr>
          <p:cNvSpPr>
            <a:spLocks noGrp="1"/>
          </p:cNvSpPr>
          <p:nvPr>
            <p:ph type="dt" sz="half" idx="2"/>
          </p:nvPr>
        </p:nvSpPr>
        <p:spPr bwMode="gray">
          <a:xfrm>
            <a:off x="4441642" y="6444000"/>
            <a:ext cx="1022717" cy="169277"/>
          </a:xfrm>
          <a:prstGeom prst="rect">
            <a:avLst/>
          </a:prstGeom>
        </p:spPr>
        <p:txBody>
          <a:bodyPr vert="horz" wrap="none" lIns="0" tIns="0" rIns="0" bIns="0" rtlCol="0" anchor="t" anchorCtr="0">
            <a:spAutoFit/>
          </a:bodyPr>
          <a:lstStyle>
            <a:lvl1pPr>
              <a:defRPr kumimoji="1" lang="en-US" altLang="ja-JP" sz="1100" smtClean="0">
                <a:solidFill>
                  <a:srgbClr val="75787B"/>
                </a:solidFill>
                <a:latin typeface="+mj-ea"/>
                <a:ea typeface="+mj-ea"/>
                <a:cs typeface="+mn-cs"/>
              </a:defRPr>
            </a:lvl1pPr>
          </a:lstStyle>
          <a:p>
            <a:pPr algn="ctr"/>
            <a:r>
              <a:rPr lang="en-US"/>
              <a:t>&lt; Confidential &gt;</a:t>
            </a:r>
          </a:p>
        </p:txBody>
      </p:sp>
    </p:spTree>
    <p:extLst>
      <p:ext uri="{BB962C8B-B14F-4D97-AF65-F5344CB8AC3E}">
        <p14:creationId xmlns:p14="http://schemas.microsoft.com/office/powerpoint/2010/main" val="1977651121"/>
      </p:ext>
    </p:extLst>
  </p:cSld>
  <p:clrMap bg1="lt1" tx1="dk1" bg2="lt2" tx2="dk2" accent1="accent1" accent2="accent2" accent3="accent3" accent4="accent4" accent5="accent5" accent6="accent6" hlink="hlink" folHlink="folHlink"/>
  <p:sldLayoutIdLst>
    <p:sldLayoutId id="2147483935" r:id="rId1"/>
    <p:sldLayoutId id="2147483911" r:id="rId2"/>
    <p:sldLayoutId id="2147483934" r:id="rId3"/>
    <p:sldLayoutId id="2147483936" r:id="rId4"/>
    <p:sldLayoutId id="2147483961" r:id="rId5"/>
    <p:sldLayoutId id="2147483938" r:id="rId6"/>
    <p:sldLayoutId id="2147483939" r:id="rId7"/>
  </p:sldLayoutIdLst>
  <p:hf hdr="0"/>
  <p:txStyles>
    <p:titleStyle>
      <a:lvl1pPr algn="l" defTabSz="990564" rtl="0" eaLnBrk="1" latinLnBrk="0" hangingPunct="1">
        <a:spcBef>
          <a:spcPct val="0"/>
        </a:spcBef>
        <a:buNone/>
        <a:defRPr kumimoji="1" sz="2000" b="1" kern="1200" baseline="0">
          <a:solidFill>
            <a:schemeClr val="tx1"/>
          </a:solidFill>
          <a:latin typeface="+mj-ea"/>
          <a:ea typeface="+mj-ea"/>
          <a:cs typeface="+mj-cs"/>
          <a:sym typeface="+mj-lt"/>
        </a:defRPr>
      </a:lvl1pPr>
    </p:titleStyle>
    <p:bodyStyle>
      <a:lvl1pPr marL="0" marR="0" indent="0" algn="l" defTabSz="990564" rtl="0" eaLnBrk="1" fontAlgn="auto" latinLnBrk="0" hangingPunct="1">
        <a:lnSpc>
          <a:spcPct val="110000"/>
        </a:lnSpc>
        <a:spcBef>
          <a:spcPts val="600"/>
        </a:spcBef>
        <a:spcAft>
          <a:spcPts val="0"/>
        </a:spcAft>
        <a:buClrTx/>
        <a:buSzPct val="100000"/>
        <a:buFont typeface="Arial" panose="020B0604020202020204" pitchFamily="34" charset="0"/>
        <a:buNone/>
        <a:tabLst/>
        <a:defRPr kumimoji="1" sz="1200" b="0" kern="1200">
          <a:solidFill>
            <a:schemeClr val="tx1"/>
          </a:solidFill>
          <a:latin typeface="+mj-ea"/>
          <a:ea typeface="+mj-ea"/>
          <a:cs typeface="+mn-cs"/>
          <a:sym typeface="+mn-lt"/>
        </a:defRPr>
      </a:lvl1pPr>
      <a:lvl2pPr marL="180000" marR="0" indent="-180000" algn="l" defTabSz="990564" rtl="0" eaLnBrk="1" fontAlgn="auto" latinLnBrk="0" hangingPunct="1">
        <a:lnSpc>
          <a:spcPct val="110000"/>
        </a:lnSpc>
        <a:spcBef>
          <a:spcPts val="600"/>
        </a:spcBef>
        <a:spcAft>
          <a:spcPts val="0"/>
        </a:spcAft>
        <a:buClrTx/>
        <a:buSzPct val="100000"/>
        <a:buFont typeface="Wingdings" panose="05000000000000000000" pitchFamily="2" charset="2"/>
        <a:buChar char="n"/>
        <a:tabLst/>
        <a:defRPr kumimoji="1" lang="en-US" sz="1200" b="0" kern="1200" dirty="0" smtClean="0">
          <a:solidFill>
            <a:schemeClr val="tx1"/>
          </a:solidFill>
          <a:latin typeface="+mj-ea"/>
          <a:ea typeface="+mj-ea"/>
          <a:cs typeface="+mn-cs"/>
          <a:sym typeface="+mn-lt"/>
        </a:defRPr>
      </a:lvl2pPr>
      <a:lvl3pPr marL="360000" marR="0" indent="-180000" algn="l" defTabSz="990564" rtl="0" eaLnBrk="1" fontAlgn="auto" latinLnBrk="0" hangingPunct="1">
        <a:lnSpc>
          <a:spcPct val="110000"/>
        </a:lnSpc>
        <a:spcBef>
          <a:spcPts val="600"/>
        </a:spcBef>
        <a:spcAft>
          <a:spcPts val="0"/>
        </a:spcAft>
        <a:buClrTx/>
        <a:buSzPct val="100000"/>
        <a:buFont typeface="Wingdings" panose="05000000000000000000" pitchFamily="2" charset="2"/>
        <a:buChar char="Ø"/>
        <a:tabLst/>
        <a:defRPr kumimoji="1" lang="en-US" sz="1200" b="0" kern="1200" dirty="0" smtClean="0">
          <a:solidFill>
            <a:schemeClr val="tx1"/>
          </a:solidFill>
          <a:latin typeface="+mj-ea"/>
          <a:ea typeface="+mj-ea"/>
          <a:cs typeface="+mn-cs"/>
          <a:sym typeface="+mn-lt"/>
        </a:defRPr>
      </a:lvl3pPr>
      <a:lvl4pPr marL="504000" marR="0" indent="-144000" algn="l" defTabSz="990564" rtl="0" eaLnBrk="1" fontAlgn="auto" latinLnBrk="0" hangingPunct="1">
        <a:lnSpc>
          <a:spcPct val="110000"/>
        </a:lnSpc>
        <a:spcBef>
          <a:spcPts val="600"/>
        </a:spcBef>
        <a:spcAft>
          <a:spcPts val="0"/>
        </a:spcAft>
        <a:buClrTx/>
        <a:buSzPct val="100000"/>
        <a:buFont typeface="Arial" panose="020B0604020202020204" pitchFamily="34" charset="0"/>
        <a:buChar char="•"/>
        <a:tabLst/>
        <a:defRPr kumimoji="1" lang="en-US" sz="1200" b="0" kern="1200" baseline="0" dirty="0" smtClean="0">
          <a:solidFill>
            <a:schemeClr val="tx1"/>
          </a:solidFill>
          <a:latin typeface="+mj-ea"/>
          <a:ea typeface="+mj-ea"/>
          <a:cs typeface="+mn-cs"/>
          <a:sym typeface="+mn-lt"/>
        </a:defRPr>
      </a:lvl4pPr>
      <a:lvl5pPr marL="684000" indent="-180000" algn="l" defTabSz="865024" rtl="0" eaLnBrk="1" latinLnBrk="0" hangingPunct="1">
        <a:lnSpc>
          <a:spcPct val="110000"/>
        </a:lnSpc>
        <a:spcBef>
          <a:spcPts val="600"/>
        </a:spcBef>
        <a:spcAft>
          <a:spcPts val="0"/>
        </a:spcAft>
        <a:buClrTx/>
        <a:buSzPct val="100000"/>
        <a:buFont typeface="Verdana" panose="020B0604030504040204" pitchFamily="34" charset="0"/>
        <a:buChar char="−"/>
        <a:tabLst/>
        <a:defRPr kumimoji="1" lang="en-US" sz="1200" kern="1200" baseline="0" dirty="0" smtClean="0">
          <a:solidFill>
            <a:schemeClr val="tx1"/>
          </a:solidFill>
          <a:latin typeface="+mn-lt"/>
          <a:ea typeface="+mn-ea"/>
          <a:cs typeface="+mn-cs"/>
        </a:defRPr>
      </a:lvl5pPr>
      <a:lvl6pPr marL="864000" indent="-180000" algn="l" defTabSz="990564" rtl="0" eaLnBrk="1" latinLnBrk="0" hangingPunct="1">
        <a:lnSpc>
          <a:spcPct val="110000"/>
        </a:lnSpc>
        <a:spcBef>
          <a:spcPts val="600"/>
        </a:spcBef>
        <a:spcAft>
          <a:spcPts val="0"/>
        </a:spcAft>
        <a:buFont typeface="Wingdings" panose="05000000000000000000" pitchFamily="2" charset="2"/>
        <a:buChar char="ü"/>
        <a:defRPr kumimoji="1" sz="1200" kern="1200" baseline="0">
          <a:solidFill>
            <a:schemeClr val="tx1"/>
          </a:solidFill>
          <a:latin typeface="+mn-lt"/>
          <a:ea typeface="+mn-ea"/>
          <a:cs typeface="+mn-cs"/>
        </a:defRPr>
      </a:lvl6pPr>
      <a:lvl7pPr marL="577179" indent="-191093" algn="l" defTabSz="990564" rtl="0" eaLnBrk="1" latinLnBrk="0" hangingPunct="1">
        <a:spcBef>
          <a:spcPts val="0"/>
        </a:spcBef>
        <a:spcAft>
          <a:spcPts val="1083"/>
        </a:spcAft>
        <a:buFont typeface="Verdana" panose="020B0604030504040204" pitchFamily="34" charset="0"/>
        <a:buChar char="−"/>
        <a:defRPr kumimoji="1" sz="1300" kern="1200">
          <a:solidFill>
            <a:schemeClr val="tx1"/>
          </a:solidFill>
          <a:latin typeface="+mn-lt"/>
          <a:ea typeface="+mn-ea"/>
          <a:cs typeface="+mn-cs"/>
        </a:defRPr>
      </a:lvl7pPr>
      <a:lvl8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8pPr>
      <a:lvl9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9pPr>
    </p:bodyStyle>
    <p:otherStyle>
      <a:defPPr>
        <a:defRPr lang="en-US"/>
      </a:defPPr>
      <a:lvl1pPr marL="0" algn="l" defTabSz="990564" rtl="0" eaLnBrk="1" latinLnBrk="0" hangingPunct="1">
        <a:defRPr kumimoji="1" sz="1950" kern="1200">
          <a:solidFill>
            <a:schemeClr val="tx1"/>
          </a:solidFill>
          <a:latin typeface="+mn-lt"/>
          <a:ea typeface="+mn-ea"/>
          <a:cs typeface="+mn-cs"/>
        </a:defRPr>
      </a:lvl1pPr>
      <a:lvl2pPr marL="495283" algn="l" defTabSz="990564" rtl="0" eaLnBrk="1" latinLnBrk="0" hangingPunct="1">
        <a:defRPr kumimoji="1" sz="1950" kern="1200">
          <a:solidFill>
            <a:schemeClr val="tx1"/>
          </a:solidFill>
          <a:latin typeface="+mn-lt"/>
          <a:ea typeface="+mn-ea"/>
          <a:cs typeface="+mn-cs"/>
        </a:defRPr>
      </a:lvl2pPr>
      <a:lvl3pPr marL="990564" algn="l" defTabSz="990564" rtl="0" eaLnBrk="1" latinLnBrk="0" hangingPunct="1">
        <a:defRPr kumimoji="1" sz="1950" kern="1200">
          <a:solidFill>
            <a:schemeClr val="tx1"/>
          </a:solidFill>
          <a:latin typeface="+mn-lt"/>
          <a:ea typeface="+mn-ea"/>
          <a:cs typeface="+mn-cs"/>
        </a:defRPr>
      </a:lvl3pPr>
      <a:lvl4pPr marL="1485846" algn="l" defTabSz="990564" rtl="0" eaLnBrk="1" latinLnBrk="0" hangingPunct="1">
        <a:defRPr kumimoji="1" sz="1950" kern="1200">
          <a:solidFill>
            <a:schemeClr val="tx1"/>
          </a:solidFill>
          <a:latin typeface="+mn-lt"/>
          <a:ea typeface="+mn-ea"/>
          <a:cs typeface="+mn-cs"/>
        </a:defRPr>
      </a:lvl4pPr>
      <a:lvl5pPr marL="1981127" algn="l" defTabSz="990564" rtl="0" eaLnBrk="1" latinLnBrk="0" hangingPunct="1">
        <a:defRPr kumimoji="1" sz="1950" kern="1200">
          <a:solidFill>
            <a:schemeClr val="tx1"/>
          </a:solidFill>
          <a:latin typeface="+mn-lt"/>
          <a:ea typeface="+mn-ea"/>
          <a:cs typeface="+mn-cs"/>
        </a:defRPr>
      </a:lvl5pPr>
      <a:lvl6pPr marL="2476410" algn="l" defTabSz="990564" rtl="0" eaLnBrk="1" latinLnBrk="0" hangingPunct="1">
        <a:defRPr kumimoji="1" sz="1950" kern="1200">
          <a:solidFill>
            <a:schemeClr val="tx1"/>
          </a:solidFill>
          <a:latin typeface="+mn-lt"/>
          <a:ea typeface="+mn-ea"/>
          <a:cs typeface="+mn-cs"/>
        </a:defRPr>
      </a:lvl6pPr>
      <a:lvl7pPr marL="2971692" algn="l" defTabSz="990564" rtl="0" eaLnBrk="1" latinLnBrk="0" hangingPunct="1">
        <a:defRPr kumimoji="1" sz="1950" kern="1200">
          <a:solidFill>
            <a:schemeClr val="tx1"/>
          </a:solidFill>
          <a:latin typeface="+mn-lt"/>
          <a:ea typeface="+mn-ea"/>
          <a:cs typeface="+mn-cs"/>
        </a:defRPr>
      </a:lvl7pPr>
      <a:lvl8pPr marL="3466973" algn="l" defTabSz="990564" rtl="0" eaLnBrk="1" latinLnBrk="0" hangingPunct="1">
        <a:defRPr kumimoji="1" sz="1950" kern="1200">
          <a:solidFill>
            <a:schemeClr val="tx1"/>
          </a:solidFill>
          <a:latin typeface="+mn-lt"/>
          <a:ea typeface="+mn-ea"/>
          <a:cs typeface="+mn-cs"/>
        </a:defRPr>
      </a:lvl8pPr>
      <a:lvl9pPr marL="3962255" algn="l" defTabSz="990564" rtl="0" eaLnBrk="1" latinLnBrk="0" hangingPunct="1">
        <a:defRPr kumimoji="1" sz="1950" kern="1200">
          <a:solidFill>
            <a:schemeClr val="tx1"/>
          </a:solidFill>
          <a:latin typeface="+mn-lt"/>
          <a:ea typeface="+mn-ea"/>
          <a:cs typeface="+mn-cs"/>
        </a:defRPr>
      </a:lvl9pPr>
    </p:otherStyle>
  </p:txStyles>
  <p:extLst>
    <p:ext uri="{27BBF7A9-308A-43DC-89C8-2F10F3537804}">
      <p15:sldGuideLst xmlns:p15="http://schemas.microsoft.com/office/powerpoint/2012/main">
        <p15:guide id="0" pos="3120">
          <p15:clr>
            <a:srgbClr val="A4A3A4"/>
          </p15:clr>
        </p15:guide>
        <p15:guide id="2" pos="3007">
          <p15:clr>
            <a:srgbClr val="A4A3A4"/>
          </p15:clr>
        </p15:guide>
        <p15:guide id="3" pos="3233">
          <p15:clr>
            <a:srgbClr val="A4A3A4"/>
          </p15:clr>
        </p15:guide>
        <p15:guide id="4" pos="5978">
          <p15:clr>
            <a:srgbClr val="A4A3A4"/>
          </p15:clr>
        </p15:guide>
        <p15:guide id="5" pos="262">
          <p15:clr>
            <a:srgbClr val="A4A3A4"/>
          </p15:clr>
        </p15:guide>
        <p15:guide id="9" orient="horz" pos="3974">
          <p15:clr>
            <a:srgbClr val="A4A3A4"/>
          </p15:clr>
        </p15:guide>
        <p15:guide id="10" orient="horz" pos="4156">
          <p15:clr>
            <a:srgbClr val="A4A3A4"/>
          </p15:clr>
        </p15:guide>
        <p15:guide id="11" orient="horz" pos="4269">
          <p15:clr>
            <a:srgbClr val="A4A3A4"/>
          </p15:clr>
        </p15:guide>
        <p15:guide id="12" orient="horz" pos="935" userDrawn="1">
          <p15:clr>
            <a:srgbClr val="A4A3A4"/>
          </p15:clr>
        </p15:guide>
        <p15:guide id="14" orient="horz" pos="640" userDrawn="1">
          <p15:clr>
            <a:srgbClr val="A4A3A4"/>
          </p15:clr>
        </p15:guide>
        <p15:guide id="15" orient="horz" pos="96" userDrawn="1">
          <p15:clr>
            <a:srgbClr val="A4A3A4"/>
          </p15:clr>
        </p15:guide>
        <p15:guide id="17" orient="horz" pos="504" userDrawn="1">
          <p15:clr>
            <a:srgbClr val="A4A3A4"/>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hyperlink" Target="https://kingsalmon.metro.tokyo.lg.jp/overseas/" TargetMode="Externa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134C09BC-4CD4-A0EA-29BB-16473174B926}"/>
              </a:ext>
            </a:extLst>
          </p:cNvPr>
          <p:cNvSpPr>
            <a:spLocks noGrp="1"/>
          </p:cNvSpPr>
          <p:nvPr>
            <p:ph type="sldNum" sz="quarter" idx="11"/>
          </p:nvPr>
        </p:nvSpPr>
        <p:spPr/>
        <p:txBody>
          <a:bodyPr/>
          <a:lstStyle/>
          <a:p>
            <a:fld id="{AA5FCFE5-FE56-4EF1-80A8-07776887C2A1}" type="slidenum">
              <a:rPr lang="ja-JP" altLang="en-US" smtClean="0"/>
              <a:pPr/>
              <a:t>1</a:t>
            </a:fld>
            <a:endParaRPr lang="ja-JP" altLang="en-US"/>
          </a:p>
        </p:txBody>
      </p:sp>
      <p:sp>
        <p:nvSpPr>
          <p:cNvPr id="6" name="タイトル 5">
            <a:extLst>
              <a:ext uri="{FF2B5EF4-FFF2-40B4-BE49-F238E27FC236}">
                <a16:creationId xmlns:a16="http://schemas.microsoft.com/office/drawing/2014/main" id="{7D4F1334-02E2-599D-8281-44693BEF78F8}"/>
              </a:ext>
            </a:extLst>
          </p:cNvPr>
          <p:cNvSpPr>
            <a:spLocks noGrp="1"/>
          </p:cNvSpPr>
          <p:nvPr>
            <p:ph type="title"/>
          </p:nvPr>
        </p:nvSpPr>
        <p:spPr/>
        <p:txBody>
          <a:bodyPr/>
          <a:lstStyle/>
          <a:p>
            <a:r>
              <a:rPr kumimoji="1" lang="en-US" altLang="ja-JP" dirty="0"/>
              <a:t>Application Form for King Salmon Project “Joint Project with Startups</a:t>
            </a:r>
            <a:r>
              <a:rPr lang="ja-JP" altLang="en-US" dirty="0"/>
              <a:t> </a:t>
            </a:r>
            <a:r>
              <a:rPr lang="en-US" altLang="ja-JP" dirty="0"/>
              <a:t>and</a:t>
            </a:r>
            <a:r>
              <a:rPr lang="ja-JP" altLang="en-US" dirty="0"/>
              <a:t> </a:t>
            </a:r>
            <a:r>
              <a:rPr lang="en-US" altLang="ja-JP" dirty="0"/>
              <a:t>Overseas Cities</a:t>
            </a:r>
            <a:endParaRPr kumimoji="1" lang="ja-JP" altLang="en-US" dirty="0"/>
          </a:p>
        </p:txBody>
      </p:sp>
      <p:sp>
        <p:nvSpPr>
          <p:cNvPr id="10" name="コンテンツ プレースホルダー 2">
            <a:extLst>
              <a:ext uri="{FF2B5EF4-FFF2-40B4-BE49-F238E27FC236}">
                <a16:creationId xmlns:a16="http://schemas.microsoft.com/office/drawing/2014/main" id="{6492D868-C562-26A5-3E6C-99E06C28134C}"/>
              </a:ext>
            </a:extLst>
          </p:cNvPr>
          <p:cNvSpPr txBox="1">
            <a:spLocks/>
          </p:cNvSpPr>
          <p:nvPr/>
        </p:nvSpPr>
        <p:spPr bwMode="auto">
          <a:xfrm>
            <a:off x="417000" y="1016000"/>
            <a:ext cx="9072000" cy="25934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fontAlgn="base">
              <a:lnSpc>
                <a:spcPct val="90000"/>
              </a:lnSpc>
              <a:spcBef>
                <a:spcPts val="1000"/>
              </a:spcBef>
              <a:spcAft>
                <a:spcPct val="0"/>
              </a:spcAft>
              <a:buFont typeface="Arial" panose="020B0604020202020204" pitchFamily="34" charset="0"/>
              <a:buNone/>
              <a:defRPr kumimoji="1" sz="2400" kern="1200">
                <a:solidFill>
                  <a:schemeClr val="tx1"/>
                </a:solidFill>
                <a:latin typeface="+mn-lt"/>
                <a:ea typeface="+mn-ea"/>
                <a:cs typeface="+mn-cs"/>
              </a:defRPr>
            </a:lvl1pPr>
            <a:lvl2pPr marL="457200" indent="0" algn="ctr" rtl="0" fontAlgn="base">
              <a:lnSpc>
                <a:spcPct val="90000"/>
              </a:lnSpc>
              <a:spcBef>
                <a:spcPts val="500"/>
              </a:spcBef>
              <a:spcAft>
                <a:spcPct val="0"/>
              </a:spcAft>
              <a:buFont typeface="Arial" panose="020B0604020202020204" pitchFamily="34" charset="0"/>
              <a:buNone/>
              <a:defRPr kumimoji="1" sz="2000" kern="1200">
                <a:solidFill>
                  <a:schemeClr val="tx1"/>
                </a:solidFill>
                <a:latin typeface="+mn-lt"/>
                <a:ea typeface="+mn-ea"/>
                <a:cs typeface="+mn-cs"/>
              </a:defRPr>
            </a:lvl2pPr>
            <a:lvl3pPr marL="914400" indent="0" algn="ctr" rtl="0" fontAlgn="base">
              <a:lnSpc>
                <a:spcPct val="90000"/>
              </a:lnSpc>
              <a:spcBef>
                <a:spcPts val="500"/>
              </a:spcBef>
              <a:spcAft>
                <a:spcPct val="0"/>
              </a:spcAft>
              <a:buFont typeface="Arial" panose="020B0604020202020204" pitchFamily="34" charset="0"/>
              <a:buNone/>
              <a:defRPr kumimoji="1" sz="1800" kern="1200">
                <a:solidFill>
                  <a:schemeClr val="tx1"/>
                </a:solidFill>
                <a:latin typeface="+mn-lt"/>
                <a:ea typeface="+mn-ea"/>
                <a:cs typeface="+mn-cs"/>
              </a:defRPr>
            </a:lvl3pPr>
            <a:lvl4pPr marL="1371600" indent="0" algn="ctr" rtl="0" fontAlgn="base">
              <a:lnSpc>
                <a:spcPct val="90000"/>
              </a:lnSpc>
              <a:spcBef>
                <a:spcPts val="500"/>
              </a:spcBef>
              <a:spcAft>
                <a:spcPct val="0"/>
              </a:spcAft>
              <a:buFont typeface="Arial" panose="020B0604020202020204" pitchFamily="34" charset="0"/>
              <a:buNone/>
              <a:defRPr kumimoji="1" sz="1600" kern="1200">
                <a:solidFill>
                  <a:schemeClr val="tx1"/>
                </a:solidFill>
                <a:latin typeface="+mn-lt"/>
                <a:ea typeface="+mn-ea"/>
                <a:cs typeface="+mn-cs"/>
              </a:defRPr>
            </a:lvl4pPr>
            <a:lvl5pPr marL="1828800" indent="0" algn="ctr" rtl="0" fontAlgn="base">
              <a:lnSpc>
                <a:spcPct val="90000"/>
              </a:lnSpc>
              <a:spcBef>
                <a:spcPts val="500"/>
              </a:spcBef>
              <a:spcAft>
                <a:spcPct val="0"/>
              </a:spcAft>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defTabSz="914400" eaLnBrk="1" hangingPunct="1">
              <a:lnSpc>
                <a:spcPct val="100000"/>
              </a:lnSpc>
              <a:spcBef>
                <a:spcPts val="600"/>
              </a:spcBef>
            </a:pPr>
            <a:r>
              <a:rPr lang="en-US" altLang="ja-JP" sz="1400" dirty="0">
                <a:solidFill>
                  <a:srgbClr val="FF0000"/>
                </a:solidFill>
                <a:latin typeface="+mj-lt"/>
                <a:ea typeface="+mj-ea"/>
                <a:cs typeface="Calibri Light" panose="020F0302020204030204" pitchFamily="34" charset="0"/>
              </a:rPr>
              <a:t>Thank you for your application for King Salmon Project “Joint Project with Startups and Overseas Cities”. </a:t>
            </a:r>
          </a:p>
          <a:p>
            <a:pPr algn="l" defTabSz="914400" eaLnBrk="1" hangingPunct="1">
              <a:lnSpc>
                <a:spcPct val="100000"/>
              </a:lnSpc>
              <a:spcBef>
                <a:spcPts val="600"/>
              </a:spcBef>
            </a:pPr>
            <a:r>
              <a:rPr lang="en-US" altLang="ja-JP" sz="1400" dirty="0">
                <a:solidFill>
                  <a:srgbClr val="FF0000"/>
                </a:solidFill>
                <a:latin typeface="+mj-lt"/>
                <a:ea typeface="+mj-ea"/>
                <a:cs typeface="Calibri Light" panose="020F0302020204030204" pitchFamily="34" charset="0"/>
              </a:rPr>
              <a:t>Read the following instructions and complete the application form.</a:t>
            </a:r>
          </a:p>
          <a:p>
            <a:pPr algn="l" defTabSz="914400" eaLnBrk="1" hangingPunct="1">
              <a:lnSpc>
                <a:spcPct val="100000"/>
              </a:lnSpc>
              <a:spcBef>
                <a:spcPts val="600"/>
              </a:spcBef>
            </a:pPr>
            <a:r>
              <a:rPr lang="en-US" altLang="ja-JP" sz="1400" b="1" dirty="0">
                <a:solidFill>
                  <a:srgbClr val="FF0000"/>
                </a:solidFill>
                <a:latin typeface="+mj-lt"/>
                <a:ea typeface="+mj-ea"/>
                <a:cs typeface="Calibri Light" panose="020F0302020204030204" pitchFamily="34" charset="0"/>
              </a:rPr>
              <a:t>Instructions</a:t>
            </a:r>
            <a:endParaRPr lang="ja-JP" altLang="en-US" sz="1400" b="1" dirty="0">
              <a:solidFill>
                <a:srgbClr val="FF0000"/>
              </a:solidFill>
              <a:latin typeface="+mj-lt"/>
              <a:ea typeface="+mj-ea"/>
              <a:cs typeface="Calibri Light" panose="020F0302020204030204" pitchFamily="34" charset="0"/>
            </a:endParaRPr>
          </a:p>
          <a:p>
            <a:pPr marL="285750" indent="-285750" algn="l" defTabSz="914400" eaLnBrk="1" hangingPunct="1">
              <a:lnSpc>
                <a:spcPct val="100000"/>
              </a:lnSpc>
              <a:spcBef>
                <a:spcPts val="600"/>
              </a:spcBef>
              <a:buFont typeface="Arial" panose="020B0604020202020204" pitchFamily="34" charset="0"/>
              <a:buChar char="•"/>
            </a:pPr>
            <a:r>
              <a:rPr lang="en-US" altLang="ja-JP" sz="1400" dirty="0">
                <a:solidFill>
                  <a:srgbClr val="FF0000"/>
                </a:solidFill>
                <a:latin typeface="+mj-lt"/>
                <a:ea typeface="+mj-ea"/>
                <a:cs typeface="Calibri Light" panose="020F0302020204030204" pitchFamily="34" charset="0"/>
              </a:rPr>
              <a:t>Select the city you would like to apply for, Helsinki or Nairobi.</a:t>
            </a:r>
          </a:p>
          <a:p>
            <a:pPr marL="285750" indent="-285750" algn="l" defTabSz="914400" eaLnBrk="1" hangingPunct="1">
              <a:lnSpc>
                <a:spcPct val="100000"/>
              </a:lnSpc>
              <a:spcBef>
                <a:spcPts val="600"/>
              </a:spcBef>
              <a:buFont typeface="Arial" panose="020B0604020202020204" pitchFamily="34" charset="0"/>
              <a:buChar char="•"/>
            </a:pPr>
            <a:r>
              <a:rPr lang="en-US" altLang="ja-JP" sz="1400" dirty="0">
                <a:solidFill>
                  <a:srgbClr val="FF0000"/>
                </a:solidFill>
                <a:latin typeface="+mj-lt"/>
                <a:ea typeface="+mj-ea"/>
                <a:cs typeface="Calibri Light" panose="020F0302020204030204" pitchFamily="34" charset="0"/>
              </a:rPr>
              <a:t>Refer to the explanatory materials regarding to issues of the applying city to fill out the application form (Download the explanatory materials HERE (</a:t>
            </a:r>
            <a:r>
              <a:rPr lang="en-US" altLang="ja-JP" sz="1400" dirty="0">
                <a:solidFill>
                  <a:srgbClr val="FF0000"/>
                </a:solidFill>
                <a:latin typeface="+mj-lt"/>
                <a:ea typeface="+mj-ea"/>
                <a:cs typeface="Calibri Light" panose="020F0302020204030204" pitchFamily="34" charset="0"/>
                <a:hlinkClick r:id="rId2"/>
              </a:rPr>
              <a:t>https://kingsalmon.metro.tokyo.lg.jp/overseas/</a:t>
            </a:r>
            <a:r>
              <a:rPr lang="en-US" altLang="ja-JP" sz="1400" dirty="0">
                <a:solidFill>
                  <a:srgbClr val="FF0000"/>
                </a:solidFill>
                <a:latin typeface="+mj-lt"/>
                <a:ea typeface="+mj-ea"/>
                <a:cs typeface="Calibri Light" panose="020F0302020204030204" pitchFamily="34" charset="0"/>
              </a:rPr>
              <a:t>).</a:t>
            </a:r>
          </a:p>
          <a:p>
            <a:pPr marL="285750" indent="-285750" algn="l" defTabSz="914400" eaLnBrk="1" hangingPunct="1">
              <a:lnSpc>
                <a:spcPct val="100000"/>
              </a:lnSpc>
              <a:spcBef>
                <a:spcPts val="600"/>
              </a:spcBef>
              <a:buFont typeface="Arial" panose="020B0604020202020204" pitchFamily="34" charset="0"/>
              <a:buChar char="•"/>
            </a:pPr>
            <a:r>
              <a:rPr lang="en-US" altLang="ja-JP" sz="1400" b="1" dirty="0">
                <a:solidFill>
                  <a:srgbClr val="FF0000"/>
                </a:solidFill>
                <a:latin typeface="+mj-lt"/>
                <a:ea typeface="+mj-ea"/>
                <a:cs typeface="Calibri Light" panose="020F0302020204030204" pitchFamily="34" charset="0"/>
              </a:rPr>
              <a:t>DO NOT </a:t>
            </a:r>
            <a:r>
              <a:rPr lang="en-US" altLang="ja-JP" sz="1400" dirty="0">
                <a:solidFill>
                  <a:srgbClr val="FF0000"/>
                </a:solidFill>
                <a:latin typeface="+mj-lt"/>
                <a:ea typeface="+mj-ea"/>
                <a:cs typeface="Calibri Light" panose="020F0302020204030204" pitchFamily="34" charset="0"/>
              </a:rPr>
              <a:t>exceed the page limit and submit the application form within 15 pages, excluding the "Prerequisite Information Section".</a:t>
            </a:r>
          </a:p>
          <a:p>
            <a:pPr marL="285750" indent="-285750" algn="l" defTabSz="914400" eaLnBrk="1" hangingPunct="1">
              <a:lnSpc>
                <a:spcPct val="100000"/>
              </a:lnSpc>
              <a:spcBef>
                <a:spcPts val="600"/>
              </a:spcBef>
              <a:buFont typeface="Arial" panose="020B0604020202020204" pitchFamily="34" charset="0"/>
              <a:buChar char="•"/>
            </a:pPr>
            <a:r>
              <a:rPr lang="en-US" altLang="ja-JP" sz="1400" dirty="0">
                <a:solidFill>
                  <a:srgbClr val="FF0000"/>
                </a:solidFill>
                <a:latin typeface="+mj-lt"/>
                <a:ea typeface="+mj-ea"/>
                <a:cs typeface="Calibri Light" panose="020F0302020204030204" pitchFamily="34" charset="0"/>
              </a:rPr>
              <a:t>Submit the application form via e-mail with the attached application form less than 10 MB in file size.</a:t>
            </a:r>
          </a:p>
          <a:p>
            <a:pPr algn="l" defTabSz="914400" eaLnBrk="1" hangingPunct="1">
              <a:lnSpc>
                <a:spcPct val="100000"/>
              </a:lnSpc>
              <a:spcBef>
                <a:spcPts val="600"/>
              </a:spcBef>
            </a:pPr>
            <a:r>
              <a:rPr lang="en-US" altLang="ja-JP" sz="1400" b="1" dirty="0">
                <a:solidFill>
                  <a:srgbClr val="FF0000"/>
                </a:solidFill>
                <a:latin typeface="+mj-lt"/>
                <a:ea typeface="+mj-ea"/>
                <a:cs typeface="Calibri Light" panose="020F0302020204030204" pitchFamily="34" charset="0"/>
              </a:rPr>
              <a:t>Important Notes</a:t>
            </a:r>
          </a:p>
          <a:p>
            <a:pPr marL="285750" indent="-285750" algn="l" defTabSz="914400" eaLnBrk="1" hangingPunct="1">
              <a:lnSpc>
                <a:spcPct val="100000"/>
              </a:lnSpc>
              <a:spcBef>
                <a:spcPts val="600"/>
              </a:spcBef>
              <a:buFont typeface="Arial" panose="020B0604020202020204" pitchFamily="34" charset="0"/>
              <a:buChar char="•"/>
            </a:pPr>
            <a:r>
              <a:rPr lang="en-US" altLang="ja-JP" sz="1400" dirty="0">
                <a:solidFill>
                  <a:srgbClr val="FF0000"/>
                </a:solidFill>
                <a:latin typeface="+mj-lt"/>
                <a:ea typeface="+mj-ea"/>
                <a:cs typeface="Calibri Light" panose="020F0302020204030204" pitchFamily="34" charset="0"/>
              </a:rPr>
              <a:t>The project promoter, Deloitte Tohmatsu Consulting LLC, may contact you for confirmation.</a:t>
            </a:r>
            <a:endParaRPr lang="ja-JP" altLang="en-US" sz="1400" dirty="0">
              <a:solidFill>
                <a:srgbClr val="FF0000"/>
              </a:solidFill>
              <a:latin typeface="+mj-lt"/>
              <a:ea typeface="+mj-ea"/>
              <a:cs typeface="Calibri Light" panose="020F0302020204030204" pitchFamily="34" charset="0"/>
            </a:endParaRPr>
          </a:p>
          <a:p>
            <a:pPr marL="285750" indent="-285750" algn="l" defTabSz="914400" eaLnBrk="1" hangingPunct="1">
              <a:lnSpc>
                <a:spcPct val="100000"/>
              </a:lnSpc>
              <a:spcBef>
                <a:spcPts val="600"/>
              </a:spcBef>
              <a:buFont typeface="Arial" panose="020B0604020202020204" pitchFamily="34" charset="0"/>
              <a:buChar char="•"/>
            </a:pPr>
            <a:r>
              <a:rPr lang="en-US" altLang="ja-JP" sz="1400" dirty="0">
                <a:solidFill>
                  <a:srgbClr val="FF0000"/>
                </a:solidFill>
                <a:latin typeface="+mj-lt"/>
                <a:ea typeface="+mj-ea"/>
                <a:cs typeface="Calibri Light" panose="020F0302020204030204" pitchFamily="34" charset="0"/>
              </a:rPr>
              <a:t>Additional information may be required for the screening process.</a:t>
            </a:r>
            <a:endParaRPr lang="ja-JP" altLang="en-US" sz="1400" dirty="0">
              <a:solidFill>
                <a:srgbClr val="FF0000"/>
              </a:solidFill>
              <a:latin typeface="+mj-lt"/>
              <a:ea typeface="+mj-ea"/>
              <a:cs typeface="Calibri Light" panose="020F0302020204030204" pitchFamily="34" charset="0"/>
            </a:endParaRPr>
          </a:p>
          <a:p>
            <a:pPr marL="285750" indent="-285750" algn="l" defTabSz="914400" eaLnBrk="1" hangingPunct="1">
              <a:lnSpc>
                <a:spcPct val="100000"/>
              </a:lnSpc>
              <a:spcBef>
                <a:spcPts val="600"/>
              </a:spcBef>
              <a:buFont typeface="Arial" panose="020B0604020202020204" pitchFamily="34" charset="0"/>
              <a:buChar char="•"/>
            </a:pPr>
            <a:r>
              <a:rPr lang="en-US" altLang="ja-JP" sz="1400" dirty="0">
                <a:solidFill>
                  <a:srgbClr val="FF0000"/>
                </a:solidFill>
                <a:latin typeface="+mj-lt"/>
                <a:ea typeface="+mj-ea"/>
                <a:cs typeface="Calibri Light" panose="020F0302020204030204" pitchFamily="34" charset="0"/>
              </a:rPr>
              <a:t>The submitted application form will not be used for any purpose other than the screening process.</a:t>
            </a:r>
          </a:p>
        </p:txBody>
      </p:sp>
      <p:graphicFrame>
        <p:nvGraphicFramePr>
          <p:cNvPr id="18" name="表 4">
            <a:extLst>
              <a:ext uri="{FF2B5EF4-FFF2-40B4-BE49-F238E27FC236}">
                <a16:creationId xmlns:a16="http://schemas.microsoft.com/office/drawing/2014/main" id="{7D540B22-5C17-93AA-AED3-EDE9835B997D}"/>
              </a:ext>
            </a:extLst>
          </p:cNvPr>
          <p:cNvGraphicFramePr>
            <a:graphicFrameLocks noGrp="1"/>
          </p:cNvGraphicFramePr>
          <p:nvPr>
            <p:extLst>
              <p:ext uri="{D42A27DB-BD31-4B8C-83A1-F6EECF244321}">
                <p14:modId xmlns:p14="http://schemas.microsoft.com/office/powerpoint/2010/main" val="3190501822"/>
              </p:ext>
            </p:extLst>
          </p:nvPr>
        </p:nvGraphicFramePr>
        <p:xfrm>
          <a:off x="417000" y="4701900"/>
          <a:ext cx="9073075" cy="1620000"/>
        </p:xfrm>
        <a:graphic>
          <a:graphicData uri="http://schemas.openxmlformats.org/drawingml/2006/table">
            <a:tbl>
              <a:tblPr>
                <a:tableStyleId>{5C22544A-7EE6-4342-B048-85BDC9FD1C3A}</a:tableStyleId>
              </a:tblPr>
              <a:tblGrid>
                <a:gridCol w="4373209">
                  <a:extLst>
                    <a:ext uri="{9D8B030D-6E8A-4147-A177-3AD203B41FA5}">
                      <a16:colId xmlns:a16="http://schemas.microsoft.com/office/drawing/2014/main" val="993115417"/>
                    </a:ext>
                  </a:extLst>
                </a:gridCol>
                <a:gridCol w="4699866">
                  <a:extLst>
                    <a:ext uri="{9D8B030D-6E8A-4147-A177-3AD203B41FA5}">
                      <a16:colId xmlns:a16="http://schemas.microsoft.com/office/drawing/2014/main" val="2234955696"/>
                    </a:ext>
                  </a:extLst>
                </a:gridCol>
              </a:tblGrid>
              <a:tr h="612000">
                <a:tc>
                  <a:txBody>
                    <a:bodyPr/>
                    <a:lstStyle/>
                    <a:p>
                      <a:pPr marL="133350" indent="-133350" algn="just">
                        <a:lnSpc>
                          <a:spcPts val="1800"/>
                        </a:lnSpc>
                        <a:spcAft>
                          <a:spcPts val="0"/>
                        </a:spcAft>
                      </a:pPr>
                      <a:r>
                        <a:rPr kumimoji="1" lang="en-US" altLang="ja-JP" sz="1200" b="1" kern="1200" dirty="0">
                          <a:solidFill>
                            <a:schemeClr val="tx1"/>
                          </a:solidFill>
                          <a:effectLst/>
                          <a:latin typeface="+mj-lt"/>
                          <a:ea typeface="+mj-ea"/>
                          <a:cs typeface="Calibri Light" panose="020F0302020204030204" pitchFamily="34" charset="0"/>
                        </a:rPr>
                        <a:t>Circle the overseas city you are applying for </a:t>
                      </a:r>
                      <a:endParaRPr kumimoji="1" lang="ja-JP" altLang="en-US" sz="1200" b="1" kern="1200" dirty="0">
                        <a:solidFill>
                          <a:schemeClr val="tx1"/>
                        </a:solidFill>
                        <a:effectLst/>
                        <a:latin typeface="+mj-lt"/>
                        <a:ea typeface="+mj-ea"/>
                        <a:cs typeface="Calibri Light" panose="020F0302020204030204" pitchFamily="34" charset="0"/>
                      </a:endParaRPr>
                    </a:p>
                  </a:txBody>
                  <a:tcPr marL="68580" marR="6858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sz="1200" dirty="0">
                        <a:latin typeface="+mj-lt"/>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347872112"/>
                  </a:ext>
                </a:extLst>
              </a:tr>
              <a:tr h="1008000">
                <a:tc>
                  <a:txBody>
                    <a:bodyPr/>
                    <a:lstStyle/>
                    <a:p>
                      <a:pPr marL="0" indent="0" algn="just">
                        <a:lnSpc>
                          <a:spcPts val="1800"/>
                        </a:lnSpc>
                        <a:spcAft>
                          <a:spcPts val="0"/>
                        </a:spcAft>
                      </a:pPr>
                      <a:r>
                        <a:rPr kumimoji="1" lang="en-US" altLang="ja-JP" sz="1200" b="1" kern="1200" dirty="0">
                          <a:solidFill>
                            <a:schemeClr val="tx1"/>
                          </a:solidFill>
                          <a:effectLst/>
                          <a:latin typeface="+mj-lt"/>
                          <a:ea typeface="+mj-ea"/>
                          <a:cs typeface="Calibri Light" panose="020F0302020204030204" pitchFamily="34" charset="0"/>
                        </a:rPr>
                        <a:t>Circle your availability to visit the applying overseas city to deliver a pitch during the following duration</a:t>
                      </a:r>
                    </a:p>
                    <a:p>
                      <a:pPr marL="171450" indent="-171450" algn="just">
                        <a:lnSpc>
                          <a:spcPts val="1800"/>
                        </a:lnSpc>
                        <a:spcAft>
                          <a:spcPts val="0"/>
                        </a:spcAft>
                        <a:buFont typeface="Arial" panose="020B0604020202020204" pitchFamily="34" charset="0"/>
                        <a:buChar char="•"/>
                      </a:pPr>
                      <a:r>
                        <a:rPr kumimoji="1" lang="en-US" altLang="ja-JP" sz="1200" b="0" kern="1200" dirty="0">
                          <a:solidFill>
                            <a:schemeClr val="tx1"/>
                          </a:solidFill>
                          <a:effectLst/>
                          <a:latin typeface="+mj-lt"/>
                          <a:ea typeface="+mj-ea"/>
                          <a:cs typeface="Calibri Light" panose="020F0302020204030204" pitchFamily="34" charset="0"/>
                        </a:rPr>
                        <a:t>Helsinki: Sun, Aug 25</a:t>
                      </a:r>
                      <a:r>
                        <a:rPr kumimoji="1" lang="en-US" altLang="ja-JP" sz="1200" b="0" kern="1200" baseline="30000" dirty="0">
                          <a:solidFill>
                            <a:schemeClr val="tx1"/>
                          </a:solidFill>
                          <a:effectLst/>
                          <a:latin typeface="+mj-lt"/>
                          <a:ea typeface="+mj-ea"/>
                          <a:cs typeface="Calibri Light" panose="020F0302020204030204" pitchFamily="34" charset="0"/>
                        </a:rPr>
                        <a:t>th</a:t>
                      </a:r>
                      <a:r>
                        <a:rPr kumimoji="1" lang="en-US" altLang="ja-JP" sz="1200" b="0" kern="1200" dirty="0">
                          <a:solidFill>
                            <a:schemeClr val="tx1"/>
                          </a:solidFill>
                          <a:effectLst/>
                          <a:latin typeface="+mj-lt"/>
                          <a:ea typeface="+mj-ea"/>
                          <a:cs typeface="Calibri Light" panose="020F0302020204030204" pitchFamily="34" charset="0"/>
                        </a:rPr>
                        <a:t> (</a:t>
                      </a:r>
                      <a:r>
                        <a:rPr kumimoji="1" lang="en-US" altLang="ja-JP" sz="1200" b="0" kern="1200" dirty="0">
                          <a:solidFill>
                            <a:schemeClr val="tx1"/>
                          </a:solidFill>
                          <a:effectLst/>
                          <a:latin typeface="+mn-lt"/>
                          <a:ea typeface="+mn-ea"/>
                          <a:cs typeface="Calibri Light" panose="020F0302020204030204" pitchFamily="34" charset="0"/>
                        </a:rPr>
                        <a:t>departure</a:t>
                      </a:r>
                      <a:r>
                        <a:rPr kumimoji="1" lang="en-US" altLang="ja-JP" sz="1200" b="0" kern="1200" dirty="0">
                          <a:solidFill>
                            <a:schemeClr val="tx1"/>
                          </a:solidFill>
                          <a:effectLst/>
                          <a:latin typeface="+mj-lt"/>
                          <a:ea typeface="+mj-ea"/>
                          <a:cs typeface="Calibri Light" panose="020F0302020204030204" pitchFamily="34" charset="0"/>
                        </a:rPr>
                        <a:t>) – Sat, Aug 31</a:t>
                      </a:r>
                      <a:r>
                        <a:rPr kumimoji="1" lang="en-US" altLang="ja-JP" sz="1200" b="0" kern="1200" baseline="30000" dirty="0">
                          <a:solidFill>
                            <a:schemeClr val="tx1"/>
                          </a:solidFill>
                          <a:effectLst/>
                          <a:latin typeface="+mn-lt"/>
                          <a:ea typeface="+mn-ea"/>
                          <a:cs typeface="Calibri Light" panose="020F0302020204030204" pitchFamily="34" charset="0"/>
                        </a:rPr>
                        <a:t>st</a:t>
                      </a:r>
                      <a:r>
                        <a:rPr kumimoji="1" lang="en-US" altLang="ja-JP" sz="1200" b="0" kern="1200" dirty="0">
                          <a:solidFill>
                            <a:schemeClr val="tx1"/>
                          </a:solidFill>
                          <a:effectLst/>
                          <a:latin typeface="+mj-lt"/>
                          <a:ea typeface="+mj-ea"/>
                          <a:cs typeface="Calibri Light" panose="020F0302020204030204" pitchFamily="34" charset="0"/>
                        </a:rPr>
                        <a:t>, 2024 (arrival)</a:t>
                      </a:r>
                    </a:p>
                    <a:p>
                      <a:pPr marL="171450" indent="-171450" algn="just">
                        <a:lnSpc>
                          <a:spcPts val="1800"/>
                        </a:lnSpc>
                        <a:spcAft>
                          <a:spcPts val="0"/>
                        </a:spcAft>
                        <a:buFont typeface="Arial" panose="020B0604020202020204" pitchFamily="34" charset="0"/>
                        <a:buChar char="•"/>
                      </a:pPr>
                      <a:r>
                        <a:rPr kumimoji="1" lang="en-US" altLang="ja-JP" sz="1200" b="0" kern="1200" dirty="0">
                          <a:solidFill>
                            <a:schemeClr val="tx1"/>
                          </a:solidFill>
                          <a:effectLst/>
                          <a:latin typeface="+mj-lt"/>
                          <a:ea typeface="+mj-ea"/>
                          <a:cs typeface="Calibri Light" panose="020F0302020204030204" pitchFamily="34" charset="0"/>
                        </a:rPr>
                        <a:t>Nairobi: Sun, Aug 5</a:t>
                      </a:r>
                      <a:r>
                        <a:rPr kumimoji="1" lang="en-US" altLang="ja-JP" sz="1200" b="0" kern="1200" baseline="30000" dirty="0">
                          <a:solidFill>
                            <a:schemeClr val="tx1"/>
                          </a:solidFill>
                          <a:effectLst/>
                          <a:latin typeface="+mn-lt"/>
                          <a:ea typeface="+mn-ea"/>
                          <a:cs typeface="Calibri Light" panose="020F0302020204030204" pitchFamily="34" charset="0"/>
                        </a:rPr>
                        <a:t>th</a:t>
                      </a:r>
                      <a:r>
                        <a:rPr kumimoji="1" lang="en-US" altLang="ja-JP" sz="1200" b="0" kern="1200" dirty="0">
                          <a:solidFill>
                            <a:schemeClr val="tx1"/>
                          </a:solidFill>
                          <a:effectLst/>
                          <a:latin typeface="+mj-lt"/>
                          <a:ea typeface="+mj-ea"/>
                          <a:cs typeface="Calibri Light" panose="020F0302020204030204" pitchFamily="34" charset="0"/>
                        </a:rPr>
                        <a:t> (departure) - Fri, Aug 9</a:t>
                      </a:r>
                      <a:r>
                        <a:rPr kumimoji="1" lang="en-US" altLang="ja-JP" sz="1200" b="0" kern="1200" baseline="30000" dirty="0">
                          <a:solidFill>
                            <a:schemeClr val="tx1"/>
                          </a:solidFill>
                          <a:effectLst/>
                          <a:latin typeface="+mn-lt"/>
                          <a:ea typeface="+mn-ea"/>
                          <a:cs typeface="Calibri Light" panose="020F0302020204030204" pitchFamily="34" charset="0"/>
                        </a:rPr>
                        <a:t>th</a:t>
                      </a:r>
                      <a:r>
                        <a:rPr kumimoji="1" lang="en-US" altLang="ja-JP" sz="1200" b="0" kern="1200" dirty="0">
                          <a:solidFill>
                            <a:schemeClr val="tx1"/>
                          </a:solidFill>
                          <a:effectLst/>
                          <a:latin typeface="+mj-lt"/>
                          <a:ea typeface="+mj-ea"/>
                          <a:cs typeface="Calibri Light" panose="020F0302020204030204" pitchFamily="34" charset="0"/>
                        </a:rPr>
                        <a:t>, 2024 (arrival)</a:t>
                      </a:r>
                    </a:p>
                  </a:txBody>
                  <a:tcPr marL="68580" marR="6858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sz="1200" dirty="0">
                        <a:latin typeface="+mj-lt"/>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44938199"/>
                  </a:ext>
                </a:extLst>
              </a:tr>
            </a:tbl>
          </a:graphicData>
        </a:graphic>
      </p:graphicFrame>
      <p:sp>
        <p:nvSpPr>
          <p:cNvPr id="13" name="正方形/長方形 12">
            <a:extLst>
              <a:ext uri="{FF2B5EF4-FFF2-40B4-BE49-F238E27FC236}">
                <a16:creationId xmlns:a16="http://schemas.microsoft.com/office/drawing/2014/main" id="{366CD8D2-1FF8-0305-0429-097E1E44A969}"/>
              </a:ext>
            </a:extLst>
          </p:cNvPr>
          <p:cNvSpPr/>
          <p:nvPr/>
        </p:nvSpPr>
        <p:spPr bwMode="gray">
          <a:xfrm>
            <a:off x="5089302" y="4785013"/>
            <a:ext cx="1622935" cy="432620"/>
          </a:xfrm>
          <a:prstGeom prst="rect">
            <a:avLst/>
          </a:prstGeom>
          <a:no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1" i="0" u="none" strike="noStrike" kern="1200" cap="none" spc="0" normalizeH="0" baseline="0" noProof="0" dirty="0">
                <a:ln>
                  <a:noFill/>
                </a:ln>
                <a:solidFill>
                  <a:prstClr val="black"/>
                </a:solidFill>
                <a:effectLst/>
                <a:uLnTx/>
                <a:uFillTx/>
                <a:latin typeface="+mn-lt"/>
                <a:ea typeface="+mn-ea"/>
                <a:cs typeface="+mn-cs"/>
              </a:rPr>
              <a:t>City of Helsinki</a:t>
            </a: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1" i="0" u="none" strike="noStrike" kern="1200" cap="none" spc="0" normalizeH="0" baseline="0" noProof="0" dirty="0">
                <a:ln>
                  <a:noFill/>
                </a:ln>
                <a:solidFill>
                  <a:prstClr val="black"/>
                </a:solidFill>
                <a:effectLst/>
                <a:uLnTx/>
                <a:uFillTx/>
                <a:latin typeface="+mn-lt"/>
                <a:ea typeface="+mn-ea"/>
                <a:cs typeface="+mn-cs"/>
              </a:rPr>
              <a:t>(Republic of Finland)</a:t>
            </a:r>
            <a:endParaRPr kumimoji="1" lang="ja-JP" altLang="en-US" sz="1200" b="1" i="0" u="none" strike="noStrike" kern="1200" cap="none" spc="0" normalizeH="0" baseline="0" noProof="0" dirty="0">
              <a:ln>
                <a:noFill/>
              </a:ln>
              <a:solidFill>
                <a:prstClr val="black"/>
              </a:solidFill>
              <a:effectLst/>
              <a:uLnTx/>
              <a:uFillTx/>
              <a:latin typeface="+mn-lt"/>
              <a:ea typeface="+mn-ea"/>
              <a:cs typeface="+mn-cs"/>
            </a:endParaRPr>
          </a:p>
        </p:txBody>
      </p:sp>
      <p:sp>
        <p:nvSpPr>
          <p:cNvPr id="14" name="正方形/長方形 13">
            <a:extLst>
              <a:ext uri="{FF2B5EF4-FFF2-40B4-BE49-F238E27FC236}">
                <a16:creationId xmlns:a16="http://schemas.microsoft.com/office/drawing/2014/main" id="{BEB5025A-9599-D9FD-F5AF-B4A36CFF1C38}"/>
              </a:ext>
            </a:extLst>
          </p:cNvPr>
          <p:cNvSpPr/>
          <p:nvPr/>
        </p:nvSpPr>
        <p:spPr bwMode="gray">
          <a:xfrm>
            <a:off x="7520959" y="4785013"/>
            <a:ext cx="1622935" cy="432620"/>
          </a:xfrm>
          <a:prstGeom prst="rect">
            <a:avLst/>
          </a:prstGeom>
          <a:no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1" i="0" u="none" strike="noStrike" kern="1200" cap="none" spc="0" normalizeH="0" baseline="0" noProof="0" dirty="0">
                <a:ln>
                  <a:noFill/>
                </a:ln>
                <a:solidFill>
                  <a:prstClr val="black"/>
                </a:solidFill>
                <a:effectLst/>
                <a:uLnTx/>
                <a:uFillTx/>
                <a:latin typeface="+mn-lt"/>
                <a:ea typeface="+mn-ea"/>
                <a:cs typeface="+mn-cs"/>
              </a:rPr>
              <a:t>Nairobi City</a:t>
            </a: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1" i="0" u="none" strike="noStrike" kern="1200" cap="none" spc="0" normalizeH="0" baseline="0" noProof="0" dirty="0">
                <a:ln>
                  <a:noFill/>
                </a:ln>
                <a:solidFill>
                  <a:prstClr val="black"/>
                </a:solidFill>
                <a:effectLst/>
                <a:uLnTx/>
                <a:uFillTx/>
                <a:latin typeface="+mn-lt"/>
                <a:ea typeface="+mn-ea"/>
                <a:cs typeface="+mn-cs"/>
              </a:rPr>
              <a:t>(Republic of Kenya)</a:t>
            </a:r>
            <a:endParaRPr kumimoji="1" lang="ja-JP" altLang="en-US" sz="1200" b="1" i="0" u="none" strike="noStrike" kern="1200" cap="none" spc="0" normalizeH="0" baseline="0" noProof="0" dirty="0">
              <a:ln>
                <a:noFill/>
              </a:ln>
              <a:solidFill>
                <a:prstClr val="black"/>
              </a:solidFill>
              <a:effectLst/>
              <a:uLnTx/>
              <a:uFillTx/>
              <a:latin typeface="+mn-lt"/>
              <a:ea typeface="+mn-ea"/>
              <a:cs typeface="+mn-cs"/>
            </a:endParaRPr>
          </a:p>
        </p:txBody>
      </p:sp>
      <p:sp>
        <p:nvSpPr>
          <p:cNvPr id="19" name="正方形/長方形 18">
            <a:extLst>
              <a:ext uri="{FF2B5EF4-FFF2-40B4-BE49-F238E27FC236}">
                <a16:creationId xmlns:a16="http://schemas.microsoft.com/office/drawing/2014/main" id="{EF86E924-EBE5-3D81-39F3-446EA9D5EF06}"/>
              </a:ext>
            </a:extLst>
          </p:cNvPr>
          <p:cNvSpPr/>
          <p:nvPr/>
        </p:nvSpPr>
        <p:spPr bwMode="gray">
          <a:xfrm>
            <a:off x="5089302" y="5601815"/>
            <a:ext cx="1622935" cy="432620"/>
          </a:xfrm>
          <a:prstGeom prst="rect">
            <a:avLst/>
          </a:prstGeom>
          <a:no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1" dirty="0">
                <a:solidFill>
                  <a:prstClr val="black"/>
                </a:solidFill>
                <a:latin typeface="+mn-lt"/>
                <a:cs typeface="+mn-cs"/>
              </a:rPr>
              <a:t>Yes</a:t>
            </a:r>
            <a:endParaRPr kumimoji="1" lang="ja-JP" altLang="en-US" sz="1200" b="1" i="0" u="none" strike="noStrike" kern="1200" cap="none" spc="0" normalizeH="0" baseline="0" noProof="0" dirty="0">
              <a:ln>
                <a:noFill/>
              </a:ln>
              <a:solidFill>
                <a:prstClr val="black"/>
              </a:solidFill>
              <a:effectLst/>
              <a:uLnTx/>
              <a:uFillTx/>
              <a:latin typeface="+mn-lt"/>
              <a:ea typeface="+mn-ea"/>
              <a:cs typeface="+mn-cs"/>
            </a:endParaRPr>
          </a:p>
        </p:txBody>
      </p:sp>
      <p:sp>
        <p:nvSpPr>
          <p:cNvPr id="20" name="正方形/長方形 19">
            <a:extLst>
              <a:ext uri="{FF2B5EF4-FFF2-40B4-BE49-F238E27FC236}">
                <a16:creationId xmlns:a16="http://schemas.microsoft.com/office/drawing/2014/main" id="{33C3794E-4F9E-3164-58E8-00CB6D847A0F}"/>
              </a:ext>
            </a:extLst>
          </p:cNvPr>
          <p:cNvSpPr/>
          <p:nvPr/>
        </p:nvSpPr>
        <p:spPr bwMode="gray">
          <a:xfrm>
            <a:off x="7520959" y="5601815"/>
            <a:ext cx="1622935" cy="432620"/>
          </a:xfrm>
          <a:prstGeom prst="rect">
            <a:avLst/>
          </a:prstGeom>
          <a:no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1" dirty="0">
                <a:solidFill>
                  <a:prstClr val="black"/>
                </a:solidFill>
                <a:latin typeface="+mn-lt"/>
                <a:cs typeface="+mn-cs"/>
              </a:rPr>
              <a:t>No</a:t>
            </a:r>
            <a:endParaRPr kumimoji="1" lang="ja-JP" altLang="en-US" sz="1200" b="1" i="0" u="none" strike="noStrike" kern="1200" cap="none" spc="0" normalizeH="0" baseline="0" noProof="0" dirty="0">
              <a:ln>
                <a:noFill/>
              </a:ln>
              <a:solidFill>
                <a:prstClr val="black"/>
              </a:solidFill>
              <a:effectLst/>
              <a:uLnTx/>
              <a:uFillTx/>
              <a:latin typeface="+mn-lt"/>
              <a:ea typeface="+mn-ea"/>
              <a:cs typeface="+mn-cs"/>
            </a:endParaRPr>
          </a:p>
        </p:txBody>
      </p:sp>
      <p:sp>
        <p:nvSpPr>
          <p:cNvPr id="21" name="楕円 20">
            <a:extLst>
              <a:ext uri="{FF2B5EF4-FFF2-40B4-BE49-F238E27FC236}">
                <a16:creationId xmlns:a16="http://schemas.microsoft.com/office/drawing/2014/main" id="{A3129DC4-EE88-6544-24FF-173F6FFFE4D1}"/>
              </a:ext>
            </a:extLst>
          </p:cNvPr>
          <p:cNvSpPr/>
          <p:nvPr/>
        </p:nvSpPr>
        <p:spPr bwMode="gray">
          <a:xfrm>
            <a:off x="6776848" y="4785013"/>
            <a:ext cx="679501" cy="345430"/>
          </a:xfrm>
          <a:prstGeom prst="ellipse">
            <a:avLst/>
          </a:prstGeom>
          <a:noFill/>
          <a:ln w="12700" algn="ctr">
            <a:solidFill>
              <a:srgbClr val="FF000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22" name="楕円 21">
            <a:extLst>
              <a:ext uri="{FF2B5EF4-FFF2-40B4-BE49-F238E27FC236}">
                <a16:creationId xmlns:a16="http://schemas.microsoft.com/office/drawing/2014/main" id="{E69240EC-4A31-FC5C-1D77-EAD947809DB5}"/>
              </a:ext>
            </a:extLst>
          </p:cNvPr>
          <p:cNvSpPr/>
          <p:nvPr/>
        </p:nvSpPr>
        <p:spPr bwMode="gray">
          <a:xfrm>
            <a:off x="6776848" y="5645410"/>
            <a:ext cx="679501" cy="345430"/>
          </a:xfrm>
          <a:prstGeom prst="ellipse">
            <a:avLst/>
          </a:prstGeom>
          <a:noFill/>
          <a:ln w="12700" algn="ctr">
            <a:solidFill>
              <a:srgbClr val="FF000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23" name="正方形/長方形 22">
            <a:extLst>
              <a:ext uri="{FF2B5EF4-FFF2-40B4-BE49-F238E27FC236}">
                <a16:creationId xmlns:a16="http://schemas.microsoft.com/office/drawing/2014/main" id="{518BB20A-10E8-0F85-4FCA-4A07CBF2172A}"/>
              </a:ext>
            </a:extLst>
          </p:cNvPr>
          <p:cNvSpPr/>
          <p:nvPr/>
        </p:nvSpPr>
        <p:spPr bwMode="gray">
          <a:xfrm>
            <a:off x="6858039" y="5601815"/>
            <a:ext cx="517118" cy="432620"/>
          </a:xfrm>
          <a:prstGeom prst="rect">
            <a:avLst/>
          </a:prstGeom>
          <a:no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i="0" u="none" strike="noStrike" kern="1200" cap="none" spc="0" normalizeH="0" baseline="0" noProof="0" dirty="0">
                <a:ln>
                  <a:noFill/>
                </a:ln>
                <a:solidFill>
                  <a:prstClr val="black"/>
                </a:solidFill>
                <a:effectLst/>
                <a:uLnTx/>
                <a:uFillTx/>
                <a:latin typeface="+mn-lt"/>
                <a:ea typeface="+mn-ea"/>
                <a:cs typeface="+mn-cs"/>
              </a:rPr>
              <a:t>・</a:t>
            </a:r>
          </a:p>
        </p:txBody>
      </p:sp>
      <p:sp>
        <p:nvSpPr>
          <p:cNvPr id="24" name="正方形/長方形 23">
            <a:extLst>
              <a:ext uri="{FF2B5EF4-FFF2-40B4-BE49-F238E27FC236}">
                <a16:creationId xmlns:a16="http://schemas.microsoft.com/office/drawing/2014/main" id="{3417A140-2858-49A5-212F-377BF3F1F47C}"/>
              </a:ext>
            </a:extLst>
          </p:cNvPr>
          <p:cNvSpPr/>
          <p:nvPr/>
        </p:nvSpPr>
        <p:spPr bwMode="gray">
          <a:xfrm>
            <a:off x="6858039" y="4785013"/>
            <a:ext cx="517118" cy="432620"/>
          </a:xfrm>
          <a:prstGeom prst="rect">
            <a:avLst/>
          </a:prstGeom>
          <a:no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i="0" u="none" strike="noStrike" kern="1200" cap="none" spc="0" normalizeH="0" baseline="0" noProof="0" dirty="0">
                <a:ln>
                  <a:noFill/>
                </a:ln>
                <a:solidFill>
                  <a:prstClr val="black"/>
                </a:solidFill>
                <a:effectLst/>
                <a:uLnTx/>
                <a:uFillTx/>
                <a:latin typeface="+mn-lt"/>
                <a:ea typeface="+mn-ea"/>
                <a:cs typeface="+mn-cs"/>
              </a:rPr>
              <a:t>・</a:t>
            </a:r>
          </a:p>
        </p:txBody>
      </p:sp>
    </p:spTree>
    <p:extLst>
      <p:ext uri="{BB962C8B-B14F-4D97-AF65-F5344CB8AC3E}">
        <p14:creationId xmlns:p14="http://schemas.microsoft.com/office/powerpoint/2010/main" val="26761327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134C09BC-4CD4-A0EA-29BB-16473174B926}"/>
              </a:ext>
            </a:extLst>
          </p:cNvPr>
          <p:cNvSpPr>
            <a:spLocks noGrp="1"/>
          </p:cNvSpPr>
          <p:nvPr>
            <p:ph type="sldNum" sz="quarter" idx="11"/>
          </p:nvPr>
        </p:nvSpPr>
        <p:spPr/>
        <p:txBody>
          <a:bodyPr/>
          <a:lstStyle/>
          <a:p>
            <a:fld id="{AA5FCFE5-FE56-4EF1-80A8-07776887C2A1}" type="slidenum">
              <a:rPr lang="ja-JP" altLang="en-US" smtClean="0"/>
              <a:pPr/>
              <a:t>10</a:t>
            </a:fld>
            <a:endParaRPr lang="ja-JP" altLang="en-US"/>
          </a:p>
        </p:txBody>
      </p:sp>
      <p:sp>
        <p:nvSpPr>
          <p:cNvPr id="6" name="タイトル 5">
            <a:extLst>
              <a:ext uri="{FF2B5EF4-FFF2-40B4-BE49-F238E27FC236}">
                <a16:creationId xmlns:a16="http://schemas.microsoft.com/office/drawing/2014/main" id="{7D4F1334-02E2-599D-8281-44693BEF78F8}"/>
              </a:ext>
            </a:extLst>
          </p:cNvPr>
          <p:cNvSpPr>
            <a:spLocks noGrp="1"/>
          </p:cNvSpPr>
          <p:nvPr>
            <p:ph type="title"/>
          </p:nvPr>
        </p:nvSpPr>
        <p:spPr/>
        <p:txBody>
          <a:bodyPr/>
          <a:lstStyle/>
          <a:p>
            <a:r>
              <a:rPr kumimoji="1" lang="en-US" altLang="ja-JP" dirty="0"/>
              <a:t>Contents of the PoC </a:t>
            </a:r>
            <a:r>
              <a:rPr kumimoji="1" lang="ja-JP" altLang="en-US" dirty="0"/>
              <a:t>③</a:t>
            </a:r>
            <a:r>
              <a:rPr lang="en-US" altLang="ja-JP" dirty="0"/>
              <a:t> </a:t>
            </a:r>
            <a:r>
              <a:rPr kumimoji="1" lang="en-US" altLang="ja-JP" dirty="0"/>
              <a:t>(The results and effects you would like to obtain through PoC, and how to verify them)</a:t>
            </a:r>
            <a:endParaRPr kumimoji="1" lang="ja-JP" altLang="en-US" dirty="0"/>
          </a:p>
        </p:txBody>
      </p:sp>
      <p:sp>
        <p:nvSpPr>
          <p:cNvPr id="2" name="正方形/長方形 1">
            <a:extLst>
              <a:ext uri="{FF2B5EF4-FFF2-40B4-BE49-F238E27FC236}">
                <a16:creationId xmlns:a16="http://schemas.microsoft.com/office/drawing/2014/main" id="{DABD7FFA-FEC8-A25D-0FC8-D3C0DB711E08}"/>
              </a:ext>
            </a:extLst>
          </p:cNvPr>
          <p:cNvSpPr/>
          <p:nvPr/>
        </p:nvSpPr>
        <p:spPr bwMode="gray">
          <a:xfrm>
            <a:off x="415925" y="1025054"/>
            <a:ext cx="9072000" cy="459999"/>
          </a:xfrm>
          <a:prstGeom prst="rect">
            <a:avLst/>
          </a:prstGeom>
          <a:no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285750" marR="0" indent="-285750" defTabSz="990564" rtl="0" eaLnBrk="1" fontAlgn="auto" latinLnBrk="0" hangingPunct="1">
              <a:lnSpc>
                <a:spcPct val="100000"/>
              </a:lnSpc>
              <a:spcBef>
                <a:spcPts val="0"/>
              </a:spcBef>
              <a:spcAft>
                <a:spcPts val="0"/>
              </a:spcAft>
              <a:buClrTx/>
              <a:buSzPct val="100000"/>
              <a:buFont typeface="Wingdings" panose="05000000000000000000" pitchFamily="2" charset="2"/>
              <a:buChar char="n"/>
              <a:tabLst/>
            </a:pPr>
            <a:r>
              <a:rPr kumimoji="1" lang="en-US" altLang="ja-JP" sz="1400" b="1" dirty="0">
                <a:solidFill>
                  <a:srgbClr val="FF0000"/>
                </a:solidFill>
                <a:latin typeface="+mn-lt"/>
                <a:cs typeface="+mn-cs"/>
              </a:rPr>
              <a:t>D</a:t>
            </a:r>
            <a:r>
              <a:rPr kumimoji="1" lang="en-US" altLang="ja-JP" sz="1400" b="1" i="0" u="none" strike="noStrike" kern="1200" cap="none" spc="0" normalizeH="0" baseline="0" noProof="0" dirty="0">
                <a:ln>
                  <a:noFill/>
                </a:ln>
                <a:solidFill>
                  <a:srgbClr val="FF0000"/>
                </a:solidFill>
                <a:effectLst/>
                <a:uLnTx/>
                <a:uFillTx/>
                <a:latin typeface="+mn-lt"/>
                <a:ea typeface="+mn-ea"/>
                <a:cs typeface="+mn-cs"/>
              </a:rPr>
              <a:t>escribe the verification through PoC.</a:t>
            </a:r>
            <a:br>
              <a:rPr kumimoji="1" lang="en-US" altLang="ja-JP" sz="1400" b="1" i="0" u="none" strike="noStrike" kern="1200" cap="none" spc="0" normalizeH="0" baseline="0" noProof="0" dirty="0">
                <a:ln>
                  <a:noFill/>
                </a:ln>
                <a:solidFill>
                  <a:srgbClr val="FF0000"/>
                </a:solidFill>
                <a:effectLst/>
                <a:uLnTx/>
                <a:uFillTx/>
                <a:latin typeface="+mn-lt"/>
                <a:ea typeface="+mn-ea"/>
                <a:cs typeface="+mn-cs"/>
              </a:rPr>
            </a:br>
            <a:r>
              <a:rPr kumimoji="1" lang="en-US" altLang="ja-JP" sz="1400" i="0" u="none" strike="noStrike" kern="1200" cap="none" spc="0" normalizeH="0" baseline="0" noProof="0" dirty="0">
                <a:ln>
                  <a:noFill/>
                </a:ln>
                <a:solidFill>
                  <a:srgbClr val="FF0000"/>
                </a:solidFill>
                <a:effectLst/>
                <a:uLnTx/>
                <a:uFillTx/>
                <a:latin typeface="+mn-lt"/>
                <a:ea typeface="+mn-ea"/>
                <a:cs typeface="+mn-cs"/>
              </a:rPr>
              <a:t>(Evaluation hypotheses, methods, and KPIs</a:t>
            </a:r>
            <a:r>
              <a:rPr kumimoji="1" lang="en-US" altLang="ja-JP" sz="1400" dirty="0">
                <a:solidFill>
                  <a:srgbClr val="FF0000"/>
                </a:solidFill>
                <a:latin typeface="+mn-lt"/>
                <a:cs typeface="+mn-cs"/>
              </a:rPr>
              <a:t>)</a:t>
            </a:r>
            <a:r>
              <a:rPr kumimoji="1" lang="ja-JP" altLang="en-US" sz="1400" dirty="0">
                <a:solidFill>
                  <a:srgbClr val="FF0000"/>
                </a:solidFill>
                <a:latin typeface="+mn-lt"/>
                <a:cs typeface="+mn-cs"/>
              </a:rPr>
              <a:t> </a:t>
            </a:r>
            <a:endParaRPr kumimoji="1" lang="en-US" altLang="ja-JP" sz="1400" dirty="0">
              <a:solidFill>
                <a:srgbClr val="FF0000"/>
              </a:solidFill>
              <a:latin typeface="+mn-lt"/>
              <a:cs typeface="+mn-cs"/>
            </a:endParaRPr>
          </a:p>
        </p:txBody>
      </p:sp>
      <p:graphicFrame>
        <p:nvGraphicFramePr>
          <p:cNvPr id="5" name="表 4">
            <a:extLst>
              <a:ext uri="{FF2B5EF4-FFF2-40B4-BE49-F238E27FC236}">
                <a16:creationId xmlns:a16="http://schemas.microsoft.com/office/drawing/2014/main" id="{CB44440C-67F7-B527-8F11-AC7373B5FB9A}"/>
              </a:ext>
            </a:extLst>
          </p:cNvPr>
          <p:cNvGraphicFramePr>
            <a:graphicFrameLocks noGrp="1"/>
          </p:cNvGraphicFramePr>
          <p:nvPr>
            <p:extLst>
              <p:ext uri="{D42A27DB-BD31-4B8C-83A1-F6EECF244321}">
                <p14:modId xmlns:p14="http://schemas.microsoft.com/office/powerpoint/2010/main" val="3779449074"/>
              </p:ext>
            </p:extLst>
          </p:nvPr>
        </p:nvGraphicFramePr>
        <p:xfrm>
          <a:off x="417000" y="1476000"/>
          <a:ext cx="9072000" cy="5112000"/>
        </p:xfrm>
        <a:graphic>
          <a:graphicData uri="http://schemas.openxmlformats.org/drawingml/2006/table">
            <a:tbl>
              <a:tblPr>
                <a:tableStyleId>{5C22544A-7EE6-4342-B048-85BDC9FD1C3A}</a:tableStyleId>
              </a:tblPr>
              <a:tblGrid>
                <a:gridCol w="1805090">
                  <a:extLst>
                    <a:ext uri="{9D8B030D-6E8A-4147-A177-3AD203B41FA5}">
                      <a16:colId xmlns:a16="http://schemas.microsoft.com/office/drawing/2014/main" val="993115417"/>
                    </a:ext>
                  </a:extLst>
                </a:gridCol>
                <a:gridCol w="7266910">
                  <a:extLst>
                    <a:ext uri="{9D8B030D-6E8A-4147-A177-3AD203B41FA5}">
                      <a16:colId xmlns:a16="http://schemas.microsoft.com/office/drawing/2014/main" val="2234955696"/>
                    </a:ext>
                  </a:extLst>
                </a:gridCol>
              </a:tblGrid>
              <a:tr h="680579">
                <a:tc>
                  <a:txBody>
                    <a:bodyPr/>
                    <a:lstStyle/>
                    <a:p>
                      <a:r>
                        <a:rPr kumimoji="1" lang="en-US" altLang="ja-JP" sz="1200" dirty="0">
                          <a:latin typeface="+mn-lt"/>
                        </a:rPr>
                        <a:t>Summary of Verification</a:t>
                      </a:r>
                      <a:endParaRPr kumimoji="1" lang="ja-JP" altLang="en-US" sz="1200" dirty="0">
                        <a:latin typeface="+mn-lt"/>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r>
                        <a:rPr kumimoji="1" lang="en-US" altLang="ja-JP" sz="1200" dirty="0">
                          <a:latin typeface="+mn-lt"/>
                        </a:rPr>
                        <a:t>Example: Have XX test our product "XX" and obtain the effect of "XX".</a:t>
                      </a:r>
                      <a:endParaRPr kumimoji="1" lang="ja-JP" altLang="en-US" sz="1200" dirty="0">
                        <a:latin typeface="+mn-lt"/>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609636156"/>
                  </a:ext>
                </a:extLst>
              </a:tr>
              <a:tr h="558363">
                <a:tc>
                  <a:txBody>
                    <a:bodyPr/>
                    <a:lstStyle/>
                    <a:p>
                      <a:pPr marL="133350" indent="-133350" algn="just">
                        <a:lnSpc>
                          <a:spcPts val="1800"/>
                        </a:lnSpc>
                        <a:spcAft>
                          <a:spcPts val="0"/>
                        </a:spcAft>
                      </a:pPr>
                      <a:r>
                        <a:rPr kumimoji="1" lang="en-US" altLang="ja-JP" sz="1200" b="0" kern="1200" dirty="0">
                          <a:solidFill>
                            <a:schemeClr val="tx1"/>
                          </a:solidFill>
                          <a:effectLst/>
                          <a:latin typeface="+mn-lt"/>
                          <a:ea typeface="+mj-ea"/>
                          <a:cs typeface="Calibri Light" panose="020F0302020204030204" pitchFamily="34" charset="0"/>
                        </a:rPr>
                        <a:t>Evaluation Hypotheses</a:t>
                      </a:r>
                      <a:endParaRPr kumimoji="1" lang="ja-JP" altLang="en-US" sz="1200" b="0" kern="1200" dirty="0">
                        <a:solidFill>
                          <a:schemeClr val="tx1"/>
                        </a:solidFill>
                        <a:effectLst/>
                        <a:latin typeface="+mn-lt"/>
                        <a:ea typeface="+mj-ea"/>
                        <a:cs typeface="Calibri Light" panose="020F0302020204030204" pitchFamily="34" charset="0"/>
                      </a:endParaRPr>
                    </a:p>
                  </a:txBody>
                  <a:tcPr marL="68580" marR="6858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r>
                        <a:rPr kumimoji="1" lang="en-US" altLang="ja-JP" sz="1200" dirty="0">
                          <a:latin typeface="+mn-lt"/>
                        </a:rPr>
                        <a:t>Example: By getting target xx to use your product, you can improve xx as XX.</a:t>
                      </a:r>
                      <a:endParaRPr kumimoji="1" lang="ja-JP" altLang="en-US" sz="1200" dirty="0">
                        <a:latin typeface="+mn-lt"/>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401529610"/>
                  </a:ext>
                </a:extLst>
              </a:tr>
              <a:tr h="1841535">
                <a:tc>
                  <a:txBody>
                    <a:bodyPr/>
                    <a:lstStyle/>
                    <a:p>
                      <a:pPr marL="133350" indent="-133350" algn="l">
                        <a:lnSpc>
                          <a:spcPts val="1800"/>
                        </a:lnSpc>
                        <a:spcAft>
                          <a:spcPts val="0"/>
                        </a:spcAft>
                      </a:pPr>
                      <a:r>
                        <a:rPr kumimoji="1" lang="en-US" altLang="ja-JP" sz="1200" b="0" kern="1200" dirty="0">
                          <a:solidFill>
                            <a:schemeClr val="tx1"/>
                          </a:solidFill>
                          <a:effectLst/>
                          <a:latin typeface="+mn-lt"/>
                          <a:ea typeface="+mj-ea"/>
                          <a:cs typeface="Calibri Light" panose="020F0302020204030204" pitchFamily="34" charset="0"/>
                        </a:rPr>
                        <a:t>Contents and Methods </a:t>
                      </a:r>
                    </a:p>
                    <a:p>
                      <a:pPr marL="133350" indent="-133350" algn="l">
                        <a:lnSpc>
                          <a:spcPts val="1800"/>
                        </a:lnSpc>
                        <a:spcAft>
                          <a:spcPts val="0"/>
                        </a:spcAft>
                      </a:pPr>
                      <a:r>
                        <a:rPr kumimoji="1" lang="en-US" altLang="ja-JP" sz="1200" b="0" kern="1200" dirty="0">
                          <a:solidFill>
                            <a:schemeClr val="tx1"/>
                          </a:solidFill>
                          <a:effectLst/>
                          <a:latin typeface="+mn-lt"/>
                          <a:ea typeface="+mj-ea"/>
                          <a:cs typeface="Calibri Light" panose="020F0302020204030204" pitchFamily="34" charset="0"/>
                        </a:rPr>
                        <a:t>of Verification</a:t>
                      </a:r>
                      <a:endParaRPr kumimoji="1" lang="ja-JP" altLang="en-US" sz="1200" b="0" kern="1200" dirty="0">
                        <a:solidFill>
                          <a:schemeClr val="tx1"/>
                        </a:solidFill>
                        <a:effectLst/>
                        <a:latin typeface="+mn-lt"/>
                        <a:ea typeface="+mj-ea"/>
                        <a:cs typeface="Calibri Light" panose="020F0302020204030204" pitchFamily="34" charset="0"/>
                      </a:endParaRPr>
                    </a:p>
                  </a:txBody>
                  <a:tcPr marL="68580" marR="6858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r>
                        <a:rPr kumimoji="1" lang="en-US" altLang="ja-JP" sz="1200" dirty="0">
                          <a:latin typeface="+mn-lt"/>
                        </a:rPr>
                        <a:t>Example: </a:t>
                      </a:r>
                    </a:p>
                    <a:p>
                      <a:r>
                        <a:rPr kumimoji="1" lang="en-US" altLang="ja-JP" sz="1200" dirty="0">
                          <a:latin typeface="+mn-lt"/>
                        </a:rPr>
                        <a:t>(For what purpose) for the purpose of xx,</a:t>
                      </a:r>
                    </a:p>
                    <a:p>
                      <a:r>
                        <a:rPr kumimoji="1" lang="en-US" altLang="ja-JP" sz="1200" dirty="0">
                          <a:latin typeface="+mn-lt"/>
                        </a:rPr>
                        <a:t>(When) from XX to XX</a:t>
                      </a:r>
                    </a:p>
                    <a:p>
                      <a:r>
                        <a:rPr kumimoji="1" lang="en-US" altLang="ja-JP" sz="1200" dirty="0">
                          <a:latin typeface="+mn-lt"/>
                        </a:rPr>
                        <a:t>(Where) at XX</a:t>
                      </a:r>
                    </a:p>
                    <a:p>
                      <a:r>
                        <a:rPr kumimoji="1" lang="en-US" altLang="ja-JP" sz="1200" dirty="0">
                          <a:latin typeface="+mn-lt"/>
                        </a:rPr>
                        <a:t>(Who) collaborated with XX,</a:t>
                      </a:r>
                    </a:p>
                    <a:p>
                      <a:r>
                        <a:rPr kumimoji="1" lang="en-US" altLang="ja-JP" sz="1200" dirty="0">
                          <a:latin typeface="+mn-lt"/>
                        </a:rPr>
                        <a:t>(How) data is acquired by XX methods, and visualized and verified by XX.</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347872112"/>
                  </a:ext>
                </a:extLst>
              </a:tr>
              <a:tr h="2031523">
                <a:tc>
                  <a:txBody>
                    <a:bodyPr/>
                    <a:lstStyle/>
                    <a:p>
                      <a:pPr marL="0" indent="0" algn="l">
                        <a:lnSpc>
                          <a:spcPts val="1800"/>
                        </a:lnSpc>
                        <a:spcAft>
                          <a:spcPts val="0"/>
                        </a:spcAft>
                      </a:pPr>
                      <a:r>
                        <a:rPr kumimoji="1" lang="en-US" altLang="ja-JP" sz="1200" b="0" kern="1200" dirty="0">
                          <a:solidFill>
                            <a:schemeClr val="tx1"/>
                          </a:solidFill>
                          <a:effectLst/>
                          <a:latin typeface="+mn-lt"/>
                          <a:ea typeface="+mj-ea"/>
                          <a:cs typeface="Calibri Light" panose="020F0302020204030204" pitchFamily="34" charset="0"/>
                        </a:rPr>
                        <a:t>Key Performance Indicators</a:t>
                      </a:r>
                      <a:endParaRPr kumimoji="1" lang="ja-JP" altLang="en-US" sz="1200" b="0" kern="1200" dirty="0">
                        <a:solidFill>
                          <a:schemeClr val="tx1"/>
                        </a:solidFill>
                        <a:effectLst/>
                        <a:latin typeface="+mn-lt"/>
                        <a:ea typeface="+mj-ea"/>
                        <a:cs typeface="Calibri Light" panose="020F0302020204030204" pitchFamily="34" charset="0"/>
                      </a:endParaRPr>
                    </a:p>
                  </a:txBody>
                  <a:tcPr marL="68580" marR="6858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r>
                        <a:rPr kumimoji="1" lang="en-US" altLang="ja-JP" sz="1200" dirty="0">
                          <a:latin typeface="+mn-lt"/>
                        </a:rPr>
                        <a:t>Example: </a:t>
                      </a:r>
                    </a:p>
                    <a:p>
                      <a:r>
                        <a:rPr kumimoji="1" lang="en-US" altLang="ja-JP" sz="1200" dirty="0">
                          <a:latin typeface="+mn-lt"/>
                        </a:rPr>
                        <a:t>(Quantitative) Improvement rate of XX%.</a:t>
                      </a:r>
                    </a:p>
                    <a:p>
                      <a:r>
                        <a:rPr kumimoji="1" lang="en-US" altLang="ja-JP" sz="1200" dirty="0">
                          <a:latin typeface="+mn-lt"/>
                        </a:rPr>
                        <a:t>(Qualitative) Whether the user's awareness of xx has changed before and after using the service</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44938199"/>
                  </a:ext>
                </a:extLst>
              </a:tr>
            </a:tbl>
          </a:graphicData>
        </a:graphic>
      </p:graphicFrame>
    </p:spTree>
    <p:extLst>
      <p:ext uri="{BB962C8B-B14F-4D97-AF65-F5344CB8AC3E}">
        <p14:creationId xmlns:p14="http://schemas.microsoft.com/office/powerpoint/2010/main" val="2531578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134C09BC-4CD4-A0EA-29BB-16473174B926}"/>
              </a:ext>
            </a:extLst>
          </p:cNvPr>
          <p:cNvSpPr>
            <a:spLocks noGrp="1"/>
          </p:cNvSpPr>
          <p:nvPr>
            <p:ph type="sldNum" sz="quarter" idx="11"/>
          </p:nvPr>
        </p:nvSpPr>
        <p:spPr/>
        <p:txBody>
          <a:bodyPr/>
          <a:lstStyle/>
          <a:p>
            <a:fld id="{AA5FCFE5-FE56-4EF1-80A8-07776887C2A1}" type="slidenum">
              <a:rPr lang="ja-JP" altLang="en-US" smtClean="0"/>
              <a:pPr/>
              <a:t>11</a:t>
            </a:fld>
            <a:endParaRPr lang="ja-JP" altLang="en-US"/>
          </a:p>
        </p:txBody>
      </p:sp>
      <p:sp>
        <p:nvSpPr>
          <p:cNvPr id="6" name="タイトル 5">
            <a:extLst>
              <a:ext uri="{FF2B5EF4-FFF2-40B4-BE49-F238E27FC236}">
                <a16:creationId xmlns:a16="http://schemas.microsoft.com/office/drawing/2014/main" id="{7D4F1334-02E2-599D-8281-44693BEF78F8}"/>
              </a:ext>
            </a:extLst>
          </p:cNvPr>
          <p:cNvSpPr>
            <a:spLocks noGrp="1"/>
          </p:cNvSpPr>
          <p:nvPr>
            <p:ph type="title"/>
          </p:nvPr>
        </p:nvSpPr>
        <p:spPr/>
        <p:txBody>
          <a:bodyPr/>
          <a:lstStyle/>
          <a:p>
            <a:r>
              <a:rPr kumimoji="1" lang="en-US" altLang="ja-JP" dirty="0"/>
              <a:t>Contents of the PoC </a:t>
            </a:r>
            <a:r>
              <a:rPr kumimoji="1" lang="ja-JP" altLang="en-US" dirty="0"/>
              <a:t>④（</a:t>
            </a:r>
            <a:r>
              <a:rPr kumimoji="1" lang="en-US" altLang="ja-JP" dirty="0"/>
              <a:t>Schedule</a:t>
            </a:r>
            <a:r>
              <a:rPr kumimoji="1" lang="ja-JP" altLang="en-US" dirty="0"/>
              <a:t>）</a:t>
            </a:r>
          </a:p>
        </p:txBody>
      </p:sp>
      <p:sp>
        <p:nvSpPr>
          <p:cNvPr id="2" name="正方形/長方形 1">
            <a:extLst>
              <a:ext uri="{FF2B5EF4-FFF2-40B4-BE49-F238E27FC236}">
                <a16:creationId xmlns:a16="http://schemas.microsoft.com/office/drawing/2014/main" id="{9BB44299-DDE5-5AD8-6873-6DDF8A6AF691}"/>
              </a:ext>
            </a:extLst>
          </p:cNvPr>
          <p:cNvSpPr/>
          <p:nvPr/>
        </p:nvSpPr>
        <p:spPr bwMode="gray">
          <a:xfrm>
            <a:off x="415925" y="1016000"/>
            <a:ext cx="9072000" cy="459999"/>
          </a:xfrm>
          <a:prstGeom prst="rect">
            <a:avLst/>
          </a:prstGeom>
          <a:no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285750" marR="0" indent="-285750" defTabSz="990564" rtl="0" eaLnBrk="1" fontAlgn="auto" latinLnBrk="0" hangingPunct="1">
              <a:lnSpc>
                <a:spcPct val="100000"/>
              </a:lnSpc>
              <a:spcBef>
                <a:spcPts val="0"/>
              </a:spcBef>
              <a:spcAft>
                <a:spcPts val="0"/>
              </a:spcAft>
              <a:buClrTx/>
              <a:buSzPct val="100000"/>
              <a:buFont typeface="Wingdings" panose="05000000000000000000" pitchFamily="2" charset="2"/>
              <a:buChar char="n"/>
              <a:tabLst/>
            </a:pPr>
            <a:r>
              <a:rPr kumimoji="1" lang="en-US" altLang="ja-JP" sz="1400" b="1" i="0" u="none" strike="noStrike" kern="1200" cap="none" spc="0" normalizeH="0" baseline="0" noProof="0" dirty="0">
                <a:ln>
                  <a:noFill/>
                </a:ln>
                <a:solidFill>
                  <a:srgbClr val="FF0000"/>
                </a:solidFill>
                <a:effectLst/>
                <a:uLnTx/>
                <a:uFillTx/>
                <a:latin typeface="+mn-lt"/>
                <a:ea typeface="+mn-ea"/>
                <a:cs typeface="+mn-cs"/>
              </a:rPr>
              <a:t>Describe the process plan for the preparation and implementation of the PoC.</a:t>
            </a:r>
            <a:br>
              <a:rPr kumimoji="1" lang="en-US" altLang="ja-JP" sz="1400" b="1" i="0" u="none" strike="noStrike" kern="1200" cap="none" spc="0" normalizeH="0" baseline="0" noProof="0" dirty="0">
                <a:ln>
                  <a:noFill/>
                </a:ln>
                <a:solidFill>
                  <a:srgbClr val="FF0000"/>
                </a:solidFill>
                <a:effectLst/>
                <a:uLnTx/>
                <a:uFillTx/>
                <a:latin typeface="+mn-lt"/>
                <a:ea typeface="+mn-ea"/>
                <a:cs typeface="+mn-cs"/>
              </a:rPr>
            </a:br>
            <a:r>
              <a:rPr kumimoji="1" lang="en-US" altLang="ja-JP" sz="1400" i="0" u="none" strike="noStrike" kern="1200" cap="none" spc="0" normalizeH="0" baseline="0" noProof="0" dirty="0">
                <a:ln>
                  <a:noFill/>
                </a:ln>
                <a:solidFill>
                  <a:srgbClr val="FF0000"/>
                </a:solidFill>
                <a:effectLst/>
                <a:uLnTx/>
                <a:uFillTx/>
                <a:latin typeface="+mn-lt"/>
                <a:ea typeface="+mn-ea"/>
                <a:cs typeface="+mn-cs"/>
              </a:rPr>
              <a:t>*You may add rows and columns if necessary.</a:t>
            </a:r>
            <a:endParaRPr kumimoji="1" lang="ja-JP" altLang="en-US" sz="1400" i="0" u="none" strike="noStrike" kern="1200" cap="none" spc="0" normalizeH="0" baseline="0" noProof="0" dirty="0">
              <a:ln>
                <a:noFill/>
              </a:ln>
              <a:solidFill>
                <a:srgbClr val="FF0000"/>
              </a:solidFill>
              <a:effectLst/>
              <a:uLnTx/>
              <a:uFillTx/>
              <a:latin typeface="+mn-lt"/>
              <a:ea typeface="+mn-ea"/>
              <a:cs typeface="+mn-cs"/>
            </a:endParaRPr>
          </a:p>
        </p:txBody>
      </p:sp>
      <p:graphicFrame>
        <p:nvGraphicFramePr>
          <p:cNvPr id="4" name="表 5">
            <a:extLst>
              <a:ext uri="{FF2B5EF4-FFF2-40B4-BE49-F238E27FC236}">
                <a16:creationId xmlns:a16="http://schemas.microsoft.com/office/drawing/2014/main" id="{2248E979-1EF2-A090-3BFE-DF9754C63414}"/>
              </a:ext>
            </a:extLst>
          </p:cNvPr>
          <p:cNvGraphicFramePr>
            <a:graphicFrameLocks noGrp="1"/>
          </p:cNvGraphicFramePr>
          <p:nvPr>
            <p:extLst>
              <p:ext uri="{D42A27DB-BD31-4B8C-83A1-F6EECF244321}">
                <p14:modId xmlns:p14="http://schemas.microsoft.com/office/powerpoint/2010/main" val="1660391751"/>
              </p:ext>
            </p:extLst>
          </p:nvPr>
        </p:nvGraphicFramePr>
        <p:xfrm>
          <a:off x="415925" y="1484313"/>
          <a:ext cx="9074150" cy="4879955"/>
        </p:xfrm>
        <a:graphic>
          <a:graphicData uri="http://schemas.openxmlformats.org/drawingml/2006/table">
            <a:tbl>
              <a:tblPr firstRow="1" bandRow="1">
                <a:tableStyleId>{073A0DAA-6AF3-43AB-8588-CEC1D06C72B9}</a:tableStyleId>
              </a:tblPr>
              <a:tblGrid>
                <a:gridCol w="5532591">
                  <a:extLst>
                    <a:ext uri="{9D8B030D-6E8A-4147-A177-3AD203B41FA5}">
                      <a16:colId xmlns:a16="http://schemas.microsoft.com/office/drawing/2014/main" val="831216612"/>
                    </a:ext>
                  </a:extLst>
                </a:gridCol>
                <a:gridCol w="505937">
                  <a:extLst>
                    <a:ext uri="{9D8B030D-6E8A-4147-A177-3AD203B41FA5}">
                      <a16:colId xmlns:a16="http://schemas.microsoft.com/office/drawing/2014/main" val="3319093358"/>
                    </a:ext>
                  </a:extLst>
                </a:gridCol>
                <a:gridCol w="505937">
                  <a:extLst>
                    <a:ext uri="{9D8B030D-6E8A-4147-A177-3AD203B41FA5}">
                      <a16:colId xmlns:a16="http://schemas.microsoft.com/office/drawing/2014/main" val="2468418925"/>
                    </a:ext>
                  </a:extLst>
                </a:gridCol>
                <a:gridCol w="505937">
                  <a:extLst>
                    <a:ext uri="{9D8B030D-6E8A-4147-A177-3AD203B41FA5}">
                      <a16:colId xmlns:a16="http://schemas.microsoft.com/office/drawing/2014/main" val="1540867494"/>
                    </a:ext>
                  </a:extLst>
                </a:gridCol>
                <a:gridCol w="505937">
                  <a:extLst>
                    <a:ext uri="{9D8B030D-6E8A-4147-A177-3AD203B41FA5}">
                      <a16:colId xmlns:a16="http://schemas.microsoft.com/office/drawing/2014/main" val="3533572968"/>
                    </a:ext>
                  </a:extLst>
                </a:gridCol>
                <a:gridCol w="505937">
                  <a:extLst>
                    <a:ext uri="{9D8B030D-6E8A-4147-A177-3AD203B41FA5}">
                      <a16:colId xmlns:a16="http://schemas.microsoft.com/office/drawing/2014/main" val="3431991985"/>
                    </a:ext>
                  </a:extLst>
                </a:gridCol>
                <a:gridCol w="505937">
                  <a:extLst>
                    <a:ext uri="{9D8B030D-6E8A-4147-A177-3AD203B41FA5}">
                      <a16:colId xmlns:a16="http://schemas.microsoft.com/office/drawing/2014/main" val="3234099468"/>
                    </a:ext>
                  </a:extLst>
                </a:gridCol>
                <a:gridCol w="505937">
                  <a:extLst>
                    <a:ext uri="{9D8B030D-6E8A-4147-A177-3AD203B41FA5}">
                      <a16:colId xmlns:a16="http://schemas.microsoft.com/office/drawing/2014/main" val="3674564287"/>
                    </a:ext>
                  </a:extLst>
                </a:gridCol>
              </a:tblGrid>
              <a:tr h="527563">
                <a:tc>
                  <a:txBody>
                    <a:bodyPr/>
                    <a:lstStyle/>
                    <a:p>
                      <a:pPr algn="ctr"/>
                      <a:r>
                        <a:rPr kumimoji="1" lang="en-US" altLang="ja-JP" sz="1200" b="0" dirty="0">
                          <a:solidFill>
                            <a:schemeClr val="tx1"/>
                          </a:solidFill>
                          <a:latin typeface="+mn-lt"/>
                          <a:ea typeface="+mj-ea"/>
                          <a:cs typeface="Calibri Light" panose="020F0302020204030204" pitchFamily="34" charset="0"/>
                        </a:rPr>
                        <a:t>Items related to the preparation and implementation of the proof of concept</a:t>
                      </a:r>
                      <a:endParaRPr kumimoji="1" lang="ja-JP" altLang="en-US" sz="1200" b="0" dirty="0">
                        <a:solidFill>
                          <a:schemeClr val="tx1"/>
                        </a:solidFill>
                        <a:latin typeface="+mn-lt"/>
                        <a:ea typeface="+mj-ea"/>
                        <a:cs typeface="Calibri Light" panose="020F030202020403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2"/>
                    </a:solidFill>
                  </a:tcPr>
                </a:tc>
                <a:tc>
                  <a:txBody>
                    <a:bodyPr/>
                    <a:lstStyle/>
                    <a:p>
                      <a:pPr algn="ctr"/>
                      <a:r>
                        <a:rPr kumimoji="1" lang="en-US" altLang="ja-JP" sz="1200" b="0" dirty="0">
                          <a:solidFill>
                            <a:schemeClr val="tx1"/>
                          </a:solidFill>
                          <a:latin typeface="+mn-lt"/>
                          <a:ea typeface="+mj-ea"/>
                          <a:cs typeface="Calibri Light" panose="020F0302020204030204" pitchFamily="34" charset="0"/>
                        </a:rPr>
                        <a:t>Sep.</a:t>
                      </a:r>
                      <a:endParaRPr kumimoji="1" lang="ja-JP" altLang="en-US" sz="1200" b="0" dirty="0">
                        <a:solidFill>
                          <a:schemeClr val="tx1"/>
                        </a:solidFill>
                        <a:latin typeface="+mn-lt"/>
                        <a:ea typeface="+mj-ea"/>
                        <a:cs typeface="Calibri Light" panose="020F030202020403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2"/>
                    </a:solidFill>
                  </a:tcPr>
                </a:tc>
                <a:tc>
                  <a:txBody>
                    <a:bodyPr/>
                    <a:lstStyle/>
                    <a:p>
                      <a:pPr algn="ctr"/>
                      <a:r>
                        <a:rPr kumimoji="1" lang="en-US" altLang="ja-JP" sz="1200" b="0" dirty="0">
                          <a:solidFill>
                            <a:schemeClr val="tx1"/>
                          </a:solidFill>
                          <a:latin typeface="+mn-lt"/>
                          <a:ea typeface="+mj-ea"/>
                          <a:cs typeface="Calibri Light" panose="020F0302020204030204" pitchFamily="34" charset="0"/>
                        </a:rPr>
                        <a:t>Oct.</a:t>
                      </a:r>
                      <a:endParaRPr kumimoji="1" lang="ja-JP" altLang="en-US" sz="1200" b="0" dirty="0">
                        <a:solidFill>
                          <a:schemeClr val="tx1"/>
                        </a:solidFill>
                        <a:latin typeface="+mn-lt"/>
                        <a:ea typeface="+mj-ea"/>
                        <a:cs typeface="Calibri Light" panose="020F030202020403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2"/>
                    </a:solidFill>
                  </a:tcPr>
                </a:tc>
                <a:tc>
                  <a:txBody>
                    <a:bodyPr/>
                    <a:lstStyle/>
                    <a:p>
                      <a:pPr algn="ctr"/>
                      <a:r>
                        <a:rPr kumimoji="1" lang="en-US" altLang="ja-JP" sz="1200" b="0" dirty="0">
                          <a:solidFill>
                            <a:schemeClr val="tx1"/>
                          </a:solidFill>
                          <a:latin typeface="+mn-lt"/>
                          <a:ea typeface="+mj-ea"/>
                          <a:cs typeface="Calibri Light" panose="020F0302020204030204" pitchFamily="34" charset="0"/>
                        </a:rPr>
                        <a:t>Nov.</a:t>
                      </a:r>
                      <a:endParaRPr kumimoji="1" lang="ja-JP" altLang="en-US" sz="1200" b="0" dirty="0">
                        <a:solidFill>
                          <a:schemeClr val="tx1"/>
                        </a:solidFill>
                        <a:latin typeface="+mn-lt"/>
                        <a:ea typeface="+mj-ea"/>
                        <a:cs typeface="Calibri Light" panose="020F030202020403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2"/>
                    </a:solidFill>
                  </a:tcPr>
                </a:tc>
                <a:tc>
                  <a:txBody>
                    <a:bodyPr/>
                    <a:lstStyle/>
                    <a:p>
                      <a:pPr algn="ctr"/>
                      <a:r>
                        <a:rPr kumimoji="1" lang="en-US" altLang="ja-JP" sz="1200" b="0" dirty="0">
                          <a:solidFill>
                            <a:schemeClr val="tx1"/>
                          </a:solidFill>
                          <a:latin typeface="+mn-lt"/>
                          <a:ea typeface="+mj-ea"/>
                          <a:cs typeface="Calibri Light" panose="020F0302020204030204" pitchFamily="34" charset="0"/>
                        </a:rPr>
                        <a:t>Dec.</a:t>
                      </a:r>
                      <a:endParaRPr kumimoji="1" lang="ja-JP" altLang="en-US" sz="1200" b="0" dirty="0">
                        <a:solidFill>
                          <a:schemeClr val="tx1"/>
                        </a:solidFill>
                        <a:latin typeface="+mn-lt"/>
                        <a:ea typeface="+mj-ea"/>
                        <a:cs typeface="Calibri Light" panose="020F030202020403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2"/>
                    </a:solidFill>
                  </a:tcPr>
                </a:tc>
                <a:tc>
                  <a:txBody>
                    <a:bodyPr/>
                    <a:lstStyle/>
                    <a:p>
                      <a:pPr algn="ctr"/>
                      <a:r>
                        <a:rPr kumimoji="1" lang="en-US" altLang="ja-JP" sz="1200" b="0" dirty="0">
                          <a:solidFill>
                            <a:schemeClr val="tx1"/>
                          </a:solidFill>
                          <a:latin typeface="+mn-lt"/>
                          <a:ea typeface="+mj-ea"/>
                          <a:cs typeface="Calibri Light" panose="020F0302020204030204" pitchFamily="34" charset="0"/>
                        </a:rPr>
                        <a:t>Jan.</a:t>
                      </a:r>
                      <a:endParaRPr kumimoji="1" lang="ja-JP" altLang="en-US" sz="1200" b="0" dirty="0">
                        <a:solidFill>
                          <a:schemeClr val="tx1"/>
                        </a:solidFill>
                        <a:latin typeface="+mn-lt"/>
                        <a:ea typeface="+mj-ea"/>
                        <a:cs typeface="Calibri Light" panose="020F030202020403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2"/>
                    </a:solidFill>
                  </a:tcPr>
                </a:tc>
                <a:tc>
                  <a:txBody>
                    <a:bodyPr/>
                    <a:lstStyle/>
                    <a:p>
                      <a:pPr algn="ctr"/>
                      <a:r>
                        <a:rPr kumimoji="1" lang="en-US" altLang="ja-JP" sz="1200" b="0" dirty="0">
                          <a:solidFill>
                            <a:schemeClr val="tx1"/>
                          </a:solidFill>
                          <a:latin typeface="+mn-lt"/>
                          <a:ea typeface="+mj-ea"/>
                          <a:cs typeface="Calibri Light" panose="020F0302020204030204" pitchFamily="34" charset="0"/>
                        </a:rPr>
                        <a:t>Feb.</a:t>
                      </a:r>
                      <a:endParaRPr kumimoji="1" lang="ja-JP" altLang="en-US" sz="1200" b="0" dirty="0">
                        <a:solidFill>
                          <a:schemeClr val="tx1"/>
                        </a:solidFill>
                        <a:latin typeface="+mn-lt"/>
                        <a:ea typeface="+mj-ea"/>
                        <a:cs typeface="Calibri Light" panose="020F030202020403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2"/>
                    </a:solidFill>
                  </a:tcPr>
                </a:tc>
                <a:tc>
                  <a:txBody>
                    <a:bodyPr/>
                    <a:lstStyle/>
                    <a:p>
                      <a:pPr algn="ctr"/>
                      <a:r>
                        <a:rPr kumimoji="1" lang="en-US" altLang="ja-JP" sz="1200" b="0" dirty="0">
                          <a:solidFill>
                            <a:schemeClr val="tx1"/>
                          </a:solidFill>
                          <a:latin typeface="+mn-lt"/>
                          <a:ea typeface="+mj-ea"/>
                          <a:cs typeface="Calibri Light" panose="020F0302020204030204" pitchFamily="34" charset="0"/>
                        </a:rPr>
                        <a:t>Mar.</a:t>
                      </a:r>
                      <a:endParaRPr kumimoji="1" lang="ja-JP" altLang="en-US" sz="1200" b="0" dirty="0">
                        <a:solidFill>
                          <a:schemeClr val="tx1"/>
                        </a:solidFill>
                        <a:latin typeface="+mn-lt"/>
                        <a:ea typeface="+mj-ea"/>
                        <a:cs typeface="Calibri Light" panose="020F030202020403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2"/>
                    </a:solidFill>
                  </a:tcPr>
                </a:tc>
                <a:extLst>
                  <a:ext uri="{0D108BD9-81ED-4DB2-BD59-A6C34878D82A}">
                    <a16:rowId xmlns:a16="http://schemas.microsoft.com/office/drawing/2014/main" val="670481228"/>
                  </a:ext>
                </a:extLst>
              </a:tr>
              <a:tr h="395672">
                <a:tc>
                  <a:txBody>
                    <a:bodyPr/>
                    <a:lstStyle/>
                    <a:p>
                      <a:pPr algn="l"/>
                      <a:r>
                        <a:rPr kumimoji="1" lang="en-US" altLang="ja-JP" sz="1200" b="0" i="0" u="none" strike="noStrike" kern="1200" cap="none" spc="0" normalizeH="0" baseline="0" noProof="0" dirty="0">
                          <a:ln>
                            <a:noFill/>
                          </a:ln>
                          <a:solidFill>
                            <a:prstClr val="black"/>
                          </a:solidFill>
                          <a:effectLst/>
                          <a:uLnTx/>
                          <a:uFillTx/>
                          <a:latin typeface="+mn-lt"/>
                          <a:ea typeface="Yu Gothic UI"/>
                          <a:cs typeface="Calibri Light" panose="020F0302020204030204" pitchFamily="34" charset="0"/>
                        </a:rPr>
                        <a:t>XX</a:t>
                      </a:r>
                      <a:endParaRPr kumimoji="1" lang="ja-JP" altLang="en-US" sz="1200" dirty="0">
                        <a:latin typeface="+mn-lt"/>
                        <a:ea typeface="+mj-ea"/>
                        <a:cs typeface="Calibri Light" panose="020F030202020403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endParaRPr kumimoji="1" lang="ja-JP" altLang="en-US" sz="1200">
                        <a:latin typeface="+mn-lt"/>
                        <a:ea typeface="+mj-ea"/>
                        <a:cs typeface="Calibri Light" panose="020F030202020403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FFF00"/>
                    </a:solidFill>
                  </a:tcPr>
                </a:tc>
                <a:tc>
                  <a:txBody>
                    <a:bodyPr/>
                    <a:lstStyle/>
                    <a:p>
                      <a:pPr algn="ctr"/>
                      <a:endParaRPr kumimoji="1" lang="ja-JP" altLang="en-US" sz="1200">
                        <a:latin typeface="+mn-lt"/>
                        <a:ea typeface="+mj-ea"/>
                        <a:cs typeface="Calibri Light" panose="020F030202020403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endParaRPr kumimoji="1" lang="ja-JP" altLang="en-US" sz="1200">
                        <a:latin typeface="+mn-lt"/>
                        <a:ea typeface="+mj-ea"/>
                        <a:cs typeface="Calibri Light" panose="020F030202020403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endParaRPr kumimoji="1" lang="ja-JP" altLang="en-US" sz="1200">
                        <a:latin typeface="+mn-lt"/>
                        <a:ea typeface="+mj-ea"/>
                        <a:cs typeface="Calibri Light" panose="020F030202020403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endParaRPr kumimoji="1" lang="ja-JP" altLang="en-US" sz="1200">
                        <a:latin typeface="+mn-lt"/>
                        <a:ea typeface="+mj-ea"/>
                        <a:cs typeface="Calibri Light" panose="020F030202020403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endParaRPr kumimoji="1" lang="ja-JP" altLang="en-US" sz="1200">
                        <a:latin typeface="+mn-lt"/>
                        <a:ea typeface="+mj-ea"/>
                        <a:cs typeface="Calibri Light" panose="020F030202020403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endParaRPr kumimoji="1" lang="ja-JP" altLang="en-US" sz="1200" dirty="0">
                        <a:latin typeface="+mn-lt"/>
                        <a:ea typeface="+mj-ea"/>
                        <a:cs typeface="Calibri Light" panose="020F030202020403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246094167"/>
                  </a:ext>
                </a:extLst>
              </a:tr>
              <a:tr h="395672">
                <a:tc>
                  <a:txBody>
                    <a:bodyPr/>
                    <a:lstStyle/>
                    <a:p>
                      <a:pPr algn="l"/>
                      <a:r>
                        <a:rPr kumimoji="1" lang="en-US" altLang="ja-JP" sz="1200" b="0" i="0" u="none" strike="noStrike" kern="1200" cap="none" spc="0" normalizeH="0" baseline="0" noProof="0" dirty="0">
                          <a:ln>
                            <a:noFill/>
                          </a:ln>
                          <a:solidFill>
                            <a:prstClr val="black"/>
                          </a:solidFill>
                          <a:effectLst/>
                          <a:uLnTx/>
                          <a:uFillTx/>
                          <a:latin typeface="+mn-lt"/>
                          <a:ea typeface="Yu Gothic UI"/>
                          <a:cs typeface="Calibri Light" panose="020F0302020204030204" pitchFamily="34" charset="0"/>
                        </a:rPr>
                        <a:t>XX</a:t>
                      </a:r>
                      <a:endParaRPr kumimoji="1" lang="ja-JP" altLang="en-US" sz="1200" dirty="0">
                        <a:latin typeface="+mn-lt"/>
                        <a:ea typeface="+mj-ea"/>
                        <a:cs typeface="Calibri Light" panose="020F030202020403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endParaRPr kumimoji="1" lang="ja-JP" altLang="en-US" sz="1200">
                        <a:latin typeface="+mn-lt"/>
                        <a:ea typeface="+mj-ea"/>
                        <a:cs typeface="Calibri Light" panose="020F030202020403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FFF00"/>
                    </a:solidFill>
                  </a:tcPr>
                </a:tc>
                <a:tc>
                  <a:txBody>
                    <a:bodyPr/>
                    <a:lstStyle/>
                    <a:p>
                      <a:pPr algn="ctr"/>
                      <a:endParaRPr kumimoji="1" lang="ja-JP" altLang="en-US" sz="1200" dirty="0">
                        <a:latin typeface="+mn-lt"/>
                        <a:ea typeface="+mj-ea"/>
                        <a:cs typeface="Calibri Light" panose="020F030202020403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endParaRPr kumimoji="1" lang="ja-JP" altLang="en-US" sz="1200">
                        <a:latin typeface="+mn-lt"/>
                        <a:ea typeface="+mj-ea"/>
                        <a:cs typeface="Calibri Light" panose="020F030202020403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endParaRPr kumimoji="1" lang="ja-JP" altLang="en-US" sz="1200">
                        <a:latin typeface="+mn-lt"/>
                        <a:ea typeface="+mj-ea"/>
                        <a:cs typeface="Calibri Light" panose="020F030202020403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endParaRPr kumimoji="1" lang="ja-JP" altLang="en-US" sz="1200">
                        <a:latin typeface="+mn-lt"/>
                        <a:ea typeface="+mj-ea"/>
                        <a:cs typeface="Calibri Light" panose="020F030202020403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endParaRPr kumimoji="1" lang="ja-JP" altLang="en-US" sz="1200">
                        <a:latin typeface="+mn-lt"/>
                        <a:ea typeface="+mj-ea"/>
                        <a:cs typeface="Calibri Light" panose="020F030202020403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endParaRPr kumimoji="1" lang="ja-JP" altLang="en-US" sz="1200">
                        <a:latin typeface="+mn-lt"/>
                        <a:ea typeface="+mj-ea"/>
                        <a:cs typeface="Calibri Light" panose="020F030202020403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818439343"/>
                  </a:ext>
                </a:extLst>
              </a:tr>
              <a:tr h="395672">
                <a:tc>
                  <a:txBody>
                    <a:bodyPr/>
                    <a:lstStyle/>
                    <a:p>
                      <a:pPr algn="l"/>
                      <a:r>
                        <a:rPr kumimoji="1" lang="en-US" altLang="ja-JP" sz="1200" b="0" i="0" u="none" strike="noStrike" kern="1200" cap="none" spc="0" normalizeH="0" baseline="0" noProof="0" dirty="0">
                          <a:ln>
                            <a:noFill/>
                          </a:ln>
                          <a:solidFill>
                            <a:prstClr val="black"/>
                          </a:solidFill>
                          <a:effectLst/>
                          <a:uLnTx/>
                          <a:uFillTx/>
                          <a:latin typeface="+mn-lt"/>
                          <a:ea typeface="Yu Gothic UI"/>
                          <a:cs typeface="Calibri Light" panose="020F0302020204030204" pitchFamily="34" charset="0"/>
                        </a:rPr>
                        <a:t>XX</a:t>
                      </a:r>
                      <a:endParaRPr kumimoji="1" lang="ja-JP" altLang="en-US" sz="1200" dirty="0">
                        <a:latin typeface="+mn-lt"/>
                        <a:ea typeface="+mj-ea"/>
                        <a:cs typeface="Calibri Light" panose="020F030202020403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endParaRPr kumimoji="1" lang="ja-JP" altLang="en-US" sz="1200">
                        <a:latin typeface="+mn-lt"/>
                        <a:ea typeface="+mj-ea"/>
                        <a:cs typeface="Calibri Light" panose="020F030202020403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FFF00"/>
                    </a:solidFill>
                  </a:tcPr>
                </a:tc>
                <a:tc>
                  <a:txBody>
                    <a:bodyPr/>
                    <a:lstStyle/>
                    <a:p>
                      <a:pPr algn="ctr"/>
                      <a:endParaRPr kumimoji="1" lang="ja-JP" altLang="en-US" sz="1200">
                        <a:latin typeface="+mn-lt"/>
                        <a:ea typeface="+mj-ea"/>
                        <a:cs typeface="Calibri Light" panose="020F030202020403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endParaRPr kumimoji="1" lang="ja-JP" altLang="en-US" sz="1200">
                        <a:latin typeface="+mn-lt"/>
                        <a:ea typeface="+mj-ea"/>
                        <a:cs typeface="Calibri Light" panose="020F030202020403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endParaRPr kumimoji="1" lang="ja-JP" altLang="en-US" sz="1200">
                        <a:latin typeface="+mn-lt"/>
                        <a:ea typeface="+mj-ea"/>
                        <a:cs typeface="Calibri Light" panose="020F030202020403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endParaRPr kumimoji="1" lang="ja-JP" altLang="en-US" sz="1200">
                        <a:latin typeface="+mn-lt"/>
                        <a:ea typeface="+mj-ea"/>
                        <a:cs typeface="Calibri Light" panose="020F030202020403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endParaRPr kumimoji="1" lang="ja-JP" altLang="en-US" sz="1200">
                        <a:latin typeface="+mn-lt"/>
                        <a:ea typeface="+mj-ea"/>
                        <a:cs typeface="Calibri Light" panose="020F030202020403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endParaRPr kumimoji="1" lang="ja-JP" altLang="en-US" sz="1200">
                        <a:latin typeface="+mn-lt"/>
                        <a:ea typeface="+mj-ea"/>
                        <a:cs typeface="Calibri Light" panose="020F030202020403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684398024"/>
                  </a:ext>
                </a:extLst>
              </a:tr>
              <a:tr h="395672">
                <a:tc>
                  <a:txBody>
                    <a:bodyPr/>
                    <a:lstStyle/>
                    <a:p>
                      <a:pPr algn="l"/>
                      <a:r>
                        <a:rPr kumimoji="1" lang="en-US" altLang="ja-JP" sz="1200" b="0" i="0" u="none" strike="noStrike" kern="1200" cap="none" spc="0" normalizeH="0" baseline="0" noProof="0" dirty="0">
                          <a:ln>
                            <a:noFill/>
                          </a:ln>
                          <a:solidFill>
                            <a:prstClr val="black"/>
                          </a:solidFill>
                          <a:effectLst/>
                          <a:uLnTx/>
                          <a:uFillTx/>
                          <a:latin typeface="+mn-lt"/>
                          <a:ea typeface="Yu Gothic UI"/>
                          <a:cs typeface="Calibri Light" panose="020F0302020204030204" pitchFamily="34" charset="0"/>
                        </a:rPr>
                        <a:t>XX</a:t>
                      </a:r>
                      <a:endParaRPr kumimoji="1" lang="ja-JP" altLang="en-US" sz="1200" dirty="0">
                        <a:latin typeface="+mn-lt"/>
                        <a:ea typeface="+mj-ea"/>
                        <a:cs typeface="Calibri Light" panose="020F030202020403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endParaRPr kumimoji="1" lang="ja-JP" altLang="en-US" sz="1200">
                        <a:latin typeface="+mn-lt"/>
                        <a:ea typeface="+mj-ea"/>
                        <a:cs typeface="Calibri Light" panose="020F030202020403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endParaRPr kumimoji="1" lang="ja-JP" altLang="en-US" sz="1200" dirty="0">
                        <a:latin typeface="+mn-lt"/>
                        <a:ea typeface="+mj-ea"/>
                        <a:cs typeface="Calibri Light" panose="020F030202020403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FFF00"/>
                    </a:solidFill>
                  </a:tcPr>
                </a:tc>
                <a:tc>
                  <a:txBody>
                    <a:bodyPr/>
                    <a:lstStyle/>
                    <a:p>
                      <a:pPr algn="ctr"/>
                      <a:endParaRPr kumimoji="1" lang="ja-JP" altLang="en-US" sz="1200" dirty="0">
                        <a:latin typeface="+mn-lt"/>
                        <a:ea typeface="+mj-ea"/>
                        <a:cs typeface="Calibri Light" panose="020F030202020403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endParaRPr kumimoji="1" lang="ja-JP" altLang="en-US" sz="1200">
                        <a:latin typeface="+mn-lt"/>
                        <a:ea typeface="+mj-ea"/>
                        <a:cs typeface="Calibri Light" panose="020F030202020403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endParaRPr kumimoji="1" lang="ja-JP" altLang="en-US" sz="1200">
                        <a:latin typeface="+mn-lt"/>
                        <a:ea typeface="+mj-ea"/>
                        <a:cs typeface="Calibri Light" panose="020F030202020403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endParaRPr kumimoji="1" lang="ja-JP" altLang="en-US" sz="1200">
                        <a:latin typeface="+mn-lt"/>
                        <a:ea typeface="+mj-ea"/>
                        <a:cs typeface="Calibri Light" panose="020F030202020403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endParaRPr kumimoji="1" lang="ja-JP" altLang="en-US" sz="1200">
                        <a:latin typeface="+mn-lt"/>
                        <a:ea typeface="+mj-ea"/>
                        <a:cs typeface="Calibri Light" panose="020F030202020403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510128239"/>
                  </a:ext>
                </a:extLst>
              </a:tr>
              <a:tr h="395672">
                <a:tc>
                  <a:txBody>
                    <a:bodyPr/>
                    <a:lstStyle/>
                    <a:p>
                      <a:pPr algn="l"/>
                      <a:r>
                        <a:rPr kumimoji="1" lang="en-US" altLang="ja-JP" sz="1200" b="0" i="0" u="none" strike="noStrike" kern="1200" cap="none" spc="0" normalizeH="0" baseline="0" noProof="0" dirty="0">
                          <a:ln>
                            <a:noFill/>
                          </a:ln>
                          <a:solidFill>
                            <a:prstClr val="black"/>
                          </a:solidFill>
                          <a:effectLst/>
                          <a:uLnTx/>
                          <a:uFillTx/>
                          <a:latin typeface="+mn-lt"/>
                          <a:ea typeface="Yu Gothic UI"/>
                          <a:cs typeface="Calibri Light" panose="020F0302020204030204" pitchFamily="34" charset="0"/>
                        </a:rPr>
                        <a:t>XX</a:t>
                      </a:r>
                      <a:endParaRPr kumimoji="1" lang="ja-JP" altLang="en-US" sz="1200" dirty="0">
                        <a:latin typeface="+mn-lt"/>
                        <a:ea typeface="+mj-ea"/>
                        <a:cs typeface="Calibri Light" panose="020F030202020403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endParaRPr kumimoji="1" lang="ja-JP" altLang="en-US" sz="1200">
                        <a:latin typeface="+mn-lt"/>
                        <a:ea typeface="+mj-ea"/>
                        <a:cs typeface="Calibri Light" panose="020F030202020403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endParaRPr kumimoji="1" lang="ja-JP" altLang="en-US" sz="1200">
                        <a:latin typeface="+mn-lt"/>
                        <a:ea typeface="+mj-ea"/>
                        <a:cs typeface="Calibri Light" panose="020F030202020403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FFF00"/>
                    </a:solidFill>
                  </a:tcPr>
                </a:tc>
                <a:tc>
                  <a:txBody>
                    <a:bodyPr/>
                    <a:lstStyle/>
                    <a:p>
                      <a:pPr algn="ctr"/>
                      <a:endParaRPr kumimoji="1" lang="ja-JP" altLang="en-US" sz="1200">
                        <a:latin typeface="+mn-lt"/>
                        <a:ea typeface="+mj-ea"/>
                        <a:cs typeface="Calibri Light" panose="020F030202020403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endParaRPr kumimoji="1" lang="ja-JP" altLang="en-US" sz="1200">
                        <a:latin typeface="+mn-lt"/>
                        <a:ea typeface="+mj-ea"/>
                        <a:cs typeface="Calibri Light" panose="020F030202020403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endParaRPr kumimoji="1" lang="ja-JP" altLang="en-US" sz="1200">
                        <a:latin typeface="+mn-lt"/>
                        <a:ea typeface="+mj-ea"/>
                        <a:cs typeface="Calibri Light" panose="020F030202020403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endParaRPr kumimoji="1" lang="ja-JP" altLang="en-US" sz="1200">
                        <a:latin typeface="+mn-lt"/>
                        <a:ea typeface="+mj-ea"/>
                        <a:cs typeface="Calibri Light" panose="020F030202020403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endParaRPr kumimoji="1" lang="ja-JP" altLang="en-US" sz="1200">
                        <a:latin typeface="+mn-lt"/>
                        <a:ea typeface="+mj-ea"/>
                        <a:cs typeface="Calibri Light" panose="020F030202020403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51722073"/>
                  </a:ext>
                </a:extLst>
              </a:tr>
              <a:tr h="395672">
                <a:tc>
                  <a:txBody>
                    <a:bodyPr/>
                    <a:lstStyle/>
                    <a:p>
                      <a:pPr algn="l"/>
                      <a:r>
                        <a:rPr kumimoji="1" lang="en-US" altLang="ja-JP" sz="1200" b="0" i="0" u="none" strike="noStrike" kern="1200" cap="none" spc="0" normalizeH="0" baseline="0" noProof="0" dirty="0">
                          <a:ln>
                            <a:noFill/>
                          </a:ln>
                          <a:solidFill>
                            <a:prstClr val="black"/>
                          </a:solidFill>
                          <a:effectLst/>
                          <a:uLnTx/>
                          <a:uFillTx/>
                          <a:latin typeface="+mn-lt"/>
                          <a:ea typeface="Yu Gothic UI"/>
                          <a:cs typeface="Calibri Light" panose="020F0302020204030204" pitchFamily="34" charset="0"/>
                        </a:rPr>
                        <a:t>XX</a:t>
                      </a:r>
                      <a:endParaRPr kumimoji="1" lang="ja-JP" altLang="en-US" sz="1200" dirty="0">
                        <a:latin typeface="+mn-lt"/>
                        <a:ea typeface="+mj-ea"/>
                        <a:cs typeface="Calibri Light" panose="020F030202020403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endParaRPr kumimoji="1" lang="ja-JP" altLang="en-US" sz="1200">
                        <a:latin typeface="+mn-lt"/>
                        <a:ea typeface="+mj-ea"/>
                        <a:cs typeface="Calibri Light" panose="020F030202020403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endParaRPr kumimoji="1" lang="ja-JP" altLang="en-US" sz="1200">
                        <a:latin typeface="+mn-lt"/>
                        <a:ea typeface="+mj-ea"/>
                        <a:cs typeface="Calibri Light" panose="020F030202020403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FFF00"/>
                    </a:solidFill>
                  </a:tcPr>
                </a:tc>
                <a:tc>
                  <a:txBody>
                    <a:bodyPr/>
                    <a:lstStyle/>
                    <a:p>
                      <a:pPr algn="ctr"/>
                      <a:endParaRPr kumimoji="1" lang="ja-JP" altLang="en-US" sz="1200" dirty="0">
                        <a:latin typeface="+mn-lt"/>
                        <a:ea typeface="+mj-ea"/>
                        <a:cs typeface="Calibri Light" panose="020F030202020403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endParaRPr kumimoji="1" lang="ja-JP" altLang="en-US" sz="1200">
                        <a:latin typeface="+mn-lt"/>
                        <a:ea typeface="+mj-ea"/>
                        <a:cs typeface="Calibri Light" panose="020F030202020403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endParaRPr kumimoji="1" lang="ja-JP" altLang="en-US" sz="1200" dirty="0">
                        <a:latin typeface="+mn-lt"/>
                        <a:ea typeface="+mj-ea"/>
                        <a:cs typeface="Calibri Light" panose="020F030202020403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endParaRPr kumimoji="1" lang="ja-JP" altLang="en-US" sz="1200">
                        <a:latin typeface="+mn-lt"/>
                        <a:ea typeface="+mj-ea"/>
                        <a:cs typeface="Calibri Light" panose="020F030202020403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endParaRPr kumimoji="1" lang="ja-JP" altLang="en-US" sz="1200">
                        <a:latin typeface="+mn-lt"/>
                        <a:ea typeface="+mj-ea"/>
                        <a:cs typeface="Calibri Light" panose="020F030202020403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398092750"/>
                  </a:ext>
                </a:extLst>
              </a:tr>
              <a:tr h="395672">
                <a:tc>
                  <a:txBody>
                    <a:bodyPr/>
                    <a:lstStyle/>
                    <a:p>
                      <a:pPr algn="l"/>
                      <a:r>
                        <a:rPr kumimoji="1" lang="en-US" altLang="ja-JP" sz="1200" b="0" i="0" u="none" strike="noStrike" kern="1200" cap="none" spc="0" normalizeH="0" baseline="0" noProof="0" dirty="0">
                          <a:ln>
                            <a:noFill/>
                          </a:ln>
                          <a:solidFill>
                            <a:prstClr val="black"/>
                          </a:solidFill>
                          <a:effectLst/>
                          <a:uLnTx/>
                          <a:uFillTx/>
                          <a:latin typeface="+mn-lt"/>
                          <a:ea typeface="Yu Gothic UI"/>
                          <a:cs typeface="Calibri Light" panose="020F0302020204030204" pitchFamily="34" charset="0"/>
                        </a:rPr>
                        <a:t>XX</a:t>
                      </a:r>
                      <a:endParaRPr kumimoji="1" lang="ja-JP" altLang="en-US" sz="1200" dirty="0">
                        <a:latin typeface="+mn-lt"/>
                        <a:ea typeface="+mj-ea"/>
                        <a:cs typeface="Calibri Light" panose="020F030202020403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endParaRPr kumimoji="1" lang="ja-JP" altLang="en-US" sz="1200">
                        <a:latin typeface="+mn-lt"/>
                        <a:ea typeface="+mj-ea"/>
                        <a:cs typeface="Calibri Light" panose="020F030202020403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endParaRPr kumimoji="1" lang="ja-JP" altLang="en-US" sz="1200">
                        <a:latin typeface="+mn-lt"/>
                        <a:ea typeface="+mj-ea"/>
                        <a:cs typeface="Calibri Light" panose="020F030202020403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endParaRPr kumimoji="1" lang="ja-JP" altLang="en-US" sz="1200">
                        <a:latin typeface="+mn-lt"/>
                        <a:ea typeface="+mj-ea"/>
                        <a:cs typeface="Calibri Light" panose="020F030202020403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FFF00"/>
                    </a:solidFill>
                  </a:tcPr>
                </a:tc>
                <a:tc>
                  <a:txBody>
                    <a:bodyPr/>
                    <a:lstStyle/>
                    <a:p>
                      <a:pPr algn="ctr"/>
                      <a:endParaRPr kumimoji="1" lang="ja-JP" altLang="en-US" sz="1200" dirty="0">
                        <a:latin typeface="+mn-lt"/>
                        <a:ea typeface="+mj-ea"/>
                        <a:cs typeface="Calibri Light" panose="020F030202020403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FFF00"/>
                    </a:solidFill>
                  </a:tcPr>
                </a:tc>
                <a:tc>
                  <a:txBody>
                    <a:bodyPr/>
                    <a:lstStyle/>
                    <a:p>
                      <a:pPr algn="ctr"/>
                      <a:endParaRPr kumimoji="1" lang="ja-JP" altLang="en-US" sz="1200">
                        <a:latin typeface="+mn-lt"/>
                        <a:ea typeface="+mj-ea"/>
                        <a:cs typeface="Calibri Light" panose="020F030202020403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FFF00"/>
                    </a:solidFill>
                  </a:tcPr>
                </a:tc>
                <a:tc>
                  <a:txBody>
                    <a:bodyPr/>
                    <a:lstStyle/>
                    <a:p>
                      <a:pPr algn="ctr"/>
                      <a:endParaRPr kumimoji="1" lang="ja-JP" altLang="en-US" sz="1200">
                        <a:latin typeface="+mn-lt"/>
                        <a:ea typeface="+mj-ea"/>
                        <a:cs typeface="Calibri Light" panose="020F030202020403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endParaRPr kumimoji="1" lang="ja-JP" altLang="en-US" sz="1200">
                        <a:latin typeface="+mn-lt"/>
                        <a:ea typeface="+mj-ea"/>
                        <a:cs typeface="Calibri Light" panose="020F030202020403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532232151"/>
                  </a:ext>
                </a:extLst>
              </a:tr>
              <a:tr h="395672">
                <a:tc>
                  <a:txBody>
                    <a:bodyPr/>
                    <a:lstStyle/>
                    <a:p>
                      <a:pPr algn="l"/>
                      <a:r>
                        <a:rPr kumimoji="1" lang="en-US" altLang="ja-JP" sz="1200" b="0" i="0" u="none" strike="noStrike" kern="1200" cap="none" spc="0" normalizeH="0" baseline="0" noProof="0" dirty="0">
                          <a:ln>
                            <a:noFill/>
                          </a:ln>
                          <a:solidFill>
                            <a:prstClr val="black"/>
                          </a:solidFill>
                          <a:effectLst/>
                          <a:uLnTx/>
                          <a:uFillTx/>
                          <a:latin typeface="+mn-lt"/>
                          <a:ea typeface="Yu Gothic UI"/>
                          <a:cs typeface="Calibri Light" panose="020F0302020204030204" pitchFamily="34" charset="0"/>
                        </a:rPr>
                        <a:t>XX</a:t>
                      </a:r>
                      <a:endParaRPr kumimoji="1" lang="ja-JP" altLang="en-US" sz="1200" dirty="0">
                        <a:latin typeface="+mn-lt"/>
                        <a:ea typeface="+mj-ea"/>
                        <a:cs typeface="Calibri Light" panose="020F030202020403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endParaRPr kumimoji="1" lang="ja-JP" altLang="en-US" sz="1200">
                        <a:latin typeface="+mn-lt"/>
                        <a:ea typeface="+mj-ea"/>
                        <a:cs typeface="Calibri Light" panose="020F030202020403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endParaRPr kumimoji="1" lang="ja-JP" altLang="en-US" sz="1200">
                        <a:latin typeface="+mn-lt"/>
                        <a:ea typeface="+mj-ea"/>
                        <a:cs typeface="Calibri Light" panose="020F030202020403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endParaRPr kumimoji="1" lang="ja-JP" altLang="en-US" sz="1200">
                        <a:latin typeface="+mn-lt"/>
                        <a:ea typeface="+mj-ea"/>
                        <a:cs typeface="Calibri Light" panose="020F030202020403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FFF00"/>
                    </a:solidFill>
                  </a:tcPr>
                </a:tc>
                <a:tc>
                  <a:txBody>
                    <a:bodyPr/>
                    <a:lstStyle/>
                    <a:p>
                      <a:pPr algn="ctr"/>
                      <a:endParaRPr kumimoji="1" lang="ja-JP" altLang="en-US" sz="1200" dirty="0">
                        <a:latin typeface="+mn-lt"/>
                        <a:ea typeface="+mj-ea"/>
                        <a:cs typeface="Calibri Light" panose="020F030202020403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FFF00"/>
                    </a:solidFill>
                  </a:tcPr>
                </a:tc>
                <a:tc>
                  <a:txBody>
                    <a:bodyPr/>
                    <a:lstStyle/>
                    <a:p>
                      <a:pPr algn="ctr"/>
                      <a:endParaRPr kumimoji="1" lang="ja-JP" altLang="en-US" sz="1200">
                        <a:latin typeface="+mn-lt"/>
                        <a:ea typeface="+mj-ea"/>
                        <a:cs typeface="Calibri Light" panose="020F030202020403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FFF00"/>
                    </a:solidFill>
                  </a:tcPr>
                </a:tc>
                <a:tc>
                  <a:txBody>
                    <a:bodyPr/>
                    <a:lstStyle/>
                    <a:p>
                      <a:pPr algn="ctr"/>
                      <a:endParaRPr kumimoji="1" lang="ja-JP" altLang="en-US" sz="1200">
                        <a:latin typeface="+mn-lt"/>
                        <a:ea typeface="+mj-ea"/>
                        <a:cs typeface="Calibri Light" panose="020F030202020403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endParaRPr kumimoji="1" lang="ja-JP" altLang="en-US" sz="1200" dirty="0">
                        <a:latin typeface="+mn-lt"/>
                        <a:ea typeface="+mj-ea"/>
                        <a:cs typeface="Calibri Light" panose="020F030202020403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496307149"/>
                  </a:ext>
                </a:extLst>
              </a:tr>
              <a:tr h="395672">
                <a:tc>
                  <a:txBody>
                    <a:bodyPr/>
                    <a:lstStyle/>
                    <a:p>
                      <a:pPr algn="l"/>
                      <a:r>
                        <a:rPr kumimoji="1" lang="en-US" altLang="ja-JP" sz="1200" b="0" i="0" u="none" strike="noStrike" kern="1200" cap="none" spc="0" normalizeH="0" baseline="0" noProof="0" dirty="0">
                          <a:ln>
                            <a:noFill/>
                          </a:ln>
                          <a:solidFill>
                            <a:prstClr val="black"/>
                          </a:solidFill>
                          <a:effectLst/>
                          <a:uLnTx/>
                          <a:uFillTx/>
                          <a:latin typeface="+mn-lt"/>
                          <a:ea typeface="Yu Gothic UI"/>
                          <a:cs typeface="Calibri Light" panose="020F0302020204030204" pitchFamily="34" charset="0"/>
                        </a:rPr>
                        <a:t>XX</a:t>
                      </a:r>
                      <a:endParaRPr kumimoji="1" lang="ja-JP" altLang="en-US" sz="1200" dirty="0">
                        <a:latin typeface="+mn-lt"/>
                        <a:ea typeface="+mj-ea"/>
                        <a:cs typeface="Calibri Light" panose="020F030202020403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endParaRPr kumimoji="1" lang="ja-JP" altLang="en-US" sz="1200">
                        <a:latin typeface="+mn-lt"/>
                        <a:ea typeface="+mj-ea"/>
                        <a:cs typeface="Calibri Light" panose="020F030202020403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endParaRPr kumimoji="1" lang="ja-JP" altLang="en-US" sz="1200">
                        <a:latin typeface="+mn-lt"/>
                        <a:ea typeface="+mj-ea"/>
                        <a:cs typeface="Calibri Light" panose="020F030202020403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endParaRPr kumimoji="1" lang="ja-JP" altLang="en-US" sz="1200">
                        <a:latin typeface="+mn-lt"/>
                        <a:ea typeface="+mj-ea"/>
                        <a:cs typeface="Calibri Light" panose="020F030202020403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endParaRPr kumimoji="1" lang="ja-JP" altLang="en-US" sz="1200" dirty="0">
                        <a:latin typeface="+mn-lt"/>
                        <a:ea typeface="+mj-ea"/>
                        <a:cs typeface="Calibri Light" panose="020F030202020403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endParaRPr kumimoji="1" lang="ja-JP" altLang="en-US" sz="1200">
                        <a:latin typeface="+mn-lt"/>
                        <a:ea typeface="+mj-ea"/>
                        <a:cs typeface="Calibri Light" panose="020F030202020403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FFF00"/>
                    </a:solidFill>
                  </a:tcPr>
                </a:tc>
                <a:tc>
                  <a:txBody>
                    <a:bodyPr/>
                    <a:lstStyle/>
                    <a:p>
                      <a:pPr algn="ctr"/>
                      <a:endParaRPr kumimoji="1" lang="ja-JP" altLang="en-US" sz="1200" dirty="0">
                        <a:latin typeface="+mn-lt"/>
                        <a:ea typeface="+mj-ea"/>
                        <a:cs typeface="Calibri Light" panose="020F030202020403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FFF00"/>
                    </a:solidFill>
                  </a:tcPr>
                </a:tc>
                <a:tc>
                  <a:txBody>
                    <a:bodyPr/>
                    <a:lstStyle/>
                    <a:p>
                      <a:pPr algn="ctr"/>
                      <a:endParaRPr kumimoji="1" lang="ja-JP" altLang="en-US" sz="1200" dirty="0">
                        <a:latin typeface="+mn-lt"/>
                        <a:ea typeface="+mj-ea"/>
                        <a:cs typeface="Calibri Light" panose="020F030202020403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188464444"/>
                  </a:ext>
                </a:extLst>
              </a:tr>
              <a:tr h="395672">
                <a:tc>
                  <a:txBody>
                    <a:bodyPr/>
                    <a:lstStyle/>
                    <a:p>
                      <a:pPr algn="l"/>
                      <a:r>
                        <a:rPr kumimoji="1" lang="en-US" altLang="ja-JP" sz="1200" b="0" i="0" u="none" strike="noStrike" kern="1200" cap="none" spc="0" normalizeH="0" baseline="0" noProof="0" dirty="0">
                          <a:ln>
                            <a:noFill/>
                          </a:ln>
                          <a:solidFill>
                            <a:prstClr val="black"/>
                          </a:solidFill>
                          <a:effectLst/>
                          <a:uLnTx/>
                          <a:uFillTx/>
                          <a:latin typeface="+mn-lt"/>
                          <a:ea typeface="Yu Gothic UI"/>
                          <a:cs typeface="Calibri Light" panose="020F0302020204030204" pitchFamily="34" charset="0"/>
                        </a:rPr>
                        <a:t>XX</a:t>
                      </a:r>
                      <a:endParaRPr kumimoji="1" lang="ja-JP" altLang="en-US" sz="1200" dirty="0">
                        <a:latin typeface="+mn-lt"/>
                        <a:ea typeface="+mj-ea"/>
                        <a:cs typeface="Calibri Light" panose="020F030202020403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endParaRPr kumimoji="1" lang="ja-JP" altLang="en-US" sz="1200">
                        <a:latin typeface="+mn-lt"/>
                        <a:ea typeface="+mj-ea"/>
                        <a:cs typeface="Calibri Light" panose="020F030202020403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endParaRPr kumimoji="1" lang="ja-JP" altLang="en-US" sz="1200">
                        <a:latin typeface="+mn-lt"/>
                        <a:ea typeface="+mj-ea"/>
                        <a:cs typeface="Calibri Light" panose="020F030202020403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endParaRPr kumimoji="1" lang="ja-JP" altLang="en-US" sz="1200">
                        <a:latin typeface="+mn-lt"/>
                        <a:ea typeface="+mj-ea"/>
                        <a:cs typeface="Calibri Light" panose="020F030202020403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endParaRPr kumimoji="1" lang="ja-JP" altLang="en-US" sz="1200" dirty="0">
                        <a:latin typeface="+mn-lt"/>
                        <a:ea typeface="+mj-ea"/>
                        <a:cs typeface="Calibri Light" panose="020F030202020403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endParaRPr kumimoji="1" lang="ja-JP" altLang="en-US" sz="1200" dirty="0">
                        <a:latin typeface="+mn-lt"/>
                        <a:ea typeface="+mj-ea"/>
                        <a:cs typeface="Calibri Light" panose="020F030202020403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FFF00"/>
                    </a:solidFill>
                  </a:tcPr>
                </a:tc>
                <a:tc>
                  <a:txBody>
                    <a:bodyPr/>
                    <a:lstStyle/>
                    <a:p>
                      <a:pPr algn="ctr"/>
                      <a:endParaRPr kumimoji="1" lang="ja-JP" altLang="en-US" sz="1200" dirty="0">
                        <a:latin typeface="+mn-lt"/>
                        <a:ea typeface="+mj-ea"/>
                        <a:cs typeface="Calibri Light" panose="020F030202020403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FFF00"/>
                    </a:solidFill>
                  </a:tcPr>
                </a:tc>
                <a:tc>
                  <a:txBody>
                    <a:bodyPr/>
                    <a:lstStyle/>
                    <a:p>
                      <a:pPr algn="ctr"/>
                      <a:endParaRPr kumimoji="1" lang="ja-JP" altLang="en-US" sz="1200" dirty="0">
                        <a:latin typeface="+mn-lt"/>
                        <a:ea typeface="+mj-ea"/>
                        <a:cs typeface="Calibri Light" panose="020F030202020403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FFF00"/>
                    </a:solidFill>
                  </a:tcPr>
                </a:tc>
                <a:extLst>
                  <a:ext uri="{0D108BD9-81ED-4DB2-BD59-A6C34878D82A}">
                    <a16:rowId xmlns:a16="http://schemas.microsoft.com/office/drawing/2014/main" val="1586190286"/>
                  </a:ext>
                </a:extLst>
              </a:tr>
              <a:tr h="395672">
                <a:tc>
                  <a:txBody>
                    <a:bodyPr/>
                    <a:lstStyle/>
                    <a:p>
                      <a:pPr algn="l"/>
                      <a:r>
                        <a:rPr kumimoji="1" lang="en-US" altLang="ja-JP" sz="1200" b="0" i="0" u="none" strike="noStrike" kern="1200" cap="none" spc="0" normalizeH="0" baseline="0" noProof="0" dirty="0">
                          <a:ln>
                            <a:noFill/>
                          </a:ln>
                          <a:solidFill>
                            <a:prstClr val="black"/>
                          </a:solidFill>
                          <a:effectLst/>
                          <a:uLnTx/>
                          <a:uFillTx/>
                          <a:latin typeface="+mn-lt"/>
                          <a:ea typeface="Yu Gothic UI"/>
                          <a:cs typeface="Calibri Light" panose="020F0302020204030204" pitchFamily="34" charset="0"/>
                        </a:rPr>
                        <a:t>XX</a:t>
                      </a:r>
                      <a:endParaRPr kumimoji="1" lang="ja-JP" altLang="en-US" sz="1200" dirty="0">
                        <a:latin typeface="+mn-lt"/>
                        <a:ea typeface="+mj-ea"/>
                        <a:cs typeface="Calibri Light" panose="020F030202020403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endParaRPr kumimoji="1" lang="ja-JP" altLang="en-US" sz="1200">
                        <a:latin typeface="+mn-lt"/>
                        <a:ea typeface="+mj-ea"/>
                        <a:cs typeface="Calibri Light" panose="020F030202020403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endParaRPr kumimoji="1" lang="ja-JP" altLang="en-US" sz="1200">
                        <a:latin typeface="+mn-lt"/>
                        <a:ea typeface="+mj-ea"/>
                        <a:cs typeface="Calibri Light" panose="020F030202020403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endParaRPr kumimoji="1" lang="ja-JP" altLang="en-US" sz="1200">
                        <a:latin typeface="+mn-lt"/>
                        <a:ea typeface="+mj-ea"/>
                        <a:cs typeface="Calibri Light" panose="020F030202020403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endParaRPr kumimoji="1" lang="ja-JP" altLang="en-US" sz="1200">
                        <a:latin typeface="+mn-lt"/>
                        <a:ea typeface="+mj-ea"/>
                        <a:cs typeface="Calibri Light" panose="020F030202020403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endParaRPr kumimoji="1" lang="ja-JP" altLang="en-US" sz="1200" dirty="0">
                        <a:latin typeface="+mn-lt"/>
                        <a:ea typeface="+mj-ea"/>
                        <a:cs typeface="Calibri Light" panose="020F030202020403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endParaRPr kumimoji="1" lang="ja-JP" altLang="en-US" sz="1200" dirty="0">
                        <a:latin typeface="+mn-lt"/>
                        <a:ea typeface="+mj-ea"/>
                        <a:cs typeface="Calibri Light" panose="020F030202020403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endParaRPr kumimoji="1" lang="ja-JP" altLang="en-US" sz="1200" dirty="0">
                        <a:latin typeface="+mn-lt"/>
                        <a:ea typeface="+mj-ea"/>
                        <a:cs typeface="Calibri Light" panose="020F030202020403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FFF00"/>
                    </a:solidFill>
                  </a:tcPr>
                </a:tc>
                <a:extLst>
                  <a:ext uri="{0D108BD9-81ED-4DB2-BD59-A6C34878D82A}">
                    <a16:rowId xmlns:a16="http://schemas.microsoft.com/office/drawing/2014/main" val="2596506993"/>
                  </a:ext>
                </a:extLst>
              </a:tr>
            </a:tbl>
          </a:graphicData>
        </a:graphic>
      </p:graphicFrame>
    </p:spTree>
    <p:extLst>
      <p:ext uri="{BB962C8B-B14F-4D97-AF65-F5344CB8AC3E}">
        <p14:creationId xmlns:p14="http://schemas.microsoft.com/office/powerpoint/2010/main" val="13255074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134C09BC-4CD4-A0EA-29BB-16473174B926}"/>
              </a:ext>
            </a:extLst>
          </p:cNvPr>
          <p:cNvSpPr>
            <a:spLocks noGrp="1"/>
          </p:cNvSpPr>
          <p:nvPr>
            <p:ph type="sldNum" sz="quarter" idx="11"/>
          </p:nvPr>
        </p:nvSpPr>
        <p:spPr/>
        <p:txBody>
          <a:bodyPr/>
          <a:lstStyle/>
          <a:p>
            <a:fld id="{AA5FCFE5-FE56-4EF1-80A8-07776887C2A1}" type="slidenum">
              <a:rPr lang="ja-JP" altLang="en-US" smtClean="0"/>
              <a:pPr/>
              <a:t>12</a:t>
            </a:fld>
            <a:endParaRPr lang="ja-JP" altLang="en-US"/>
          </a:p>
        </p:txBody>
      </p:sp>
      <p:sp>
        <p:nvSpPr>
          <p:cNvPr id="6" name="タイトル 5">
            <a:extLst>
              <a:ext uri="{FF2B5EF4-FFF2-40B4-BE49-F238E27FC236}">
                <a16:creationId xmlns:a16="http://schemas.microsoft.com/office/drawing/2014/main" id="{7D4F1334-02E2-599D-8281-44693BEF78F8}"/>
              </a:ext>
            </a:extLst>
          </p:cNvPr>
          <p:cNvSpPr>
            <a:spLocks noGrp="1"/>
          </p:cNvSpPr>
          <p:nvPr>
            <p:ph type="title"/>
          </p:nvPr>
        </p:nvSpPr>
        <p:spPr/>
        <p:txBody>
          <a:bodyPr/>
          <a:lstStyle/>
          <a:p>
            <a:r>
              <a:rPr kumimoji="1" lang="en-US" altLang="ja-JP" dirty="0"/>
              <a:t>Contents of the PoC </a:t>
            </a:r>
            <a:r>
              <a:rPr kumimoji="1" lang="ja-JP" altLang="en-US" dirty="0"/>
              <a:t>⑤（</a:t>
            </a:r>
            <a:r>
              <a:rPr lang="en-US" altLang="ja-JP" dirty="0"/>
              <a:t>Costs</a:t>
            </a:r>
            <a:r>
              <a:rPr kumimoji="1" lang="ja-JP" altLang="en-US" dirty="0"/>
              <a:t>）</a:t>
            </a:r>
          </a:p>
        </p:txBody>
      </p:sp>
      <p:sp>
        <p:nvSpPr>
          <p:cNvPr id="2" name="正方形/長方形 1">
            <a:extLst>
              <a:ext uri="{FF2B5EF4-FFF2-40B4-BE49-F238E27FC236}">
                <a16:creationId xmlns:a16="http://schemas.microsoft.com/office/drawing/2014/main" id="{CCDADF74-F0B4-7EC0-E2FD-3CD0E90E1544}"/>
              </a:ext>
            </a:extLst>
          </p:cNvPr>
          <p:cNvSpPr/>
          <p:nvPr/>
        </p:nvSpPr>
        <p:spPr bwMode="gray">
          <a:xfrm>
            <a:off x="415925" y="1016000"/>
            <a:ext cx="9072000" cy="459999"/>
          </a:xfrm>
          <a:prstGeom prst="rect">
            <a:avLst/>
          </a:prstGeom>
          <a:no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285750" marR="0" indent="-285750" defTabSz="990564" rtl="0" eaLnBrk="1" fontAlgn="auto" latinLnBrk="0" hangingPunct="1">
              <a:lnSpc>
                <a:spcPct val="100000"/>
              </a:lnSpc>
              <a:spcBef>
                <a:spcPts val="0"/>
              </a:spcBef>
              <a:spcAft>
                <a:spcPts val="0"/>
              </a:spcAft>
              <a:buClrTx/>
              <a:buSzPct val="100000"/>
              <a:buFont typeface="Wingdings" panose="05000000000000000000" pitchFamily="2" charset="2"/>
              <a:buChar char="n"/>
              <a:tabLst/>
            </a:pPr>
            <a:r>
              <a:rPr kumimoji="1" lang="en-US" altLang="ja-JP" sz="1400" b="1" i="0" u="none" strike="noStrike" kern="1200" cap="none" spc="0" normalizeH="0" baseline="0" noProof="0" dirty="0">
                <a:ln>
                  <a:noFill/>
                </a:ln>
                <a:solidFill>
                  <a:srgbClr val="FF0000"/>
                </a:solidFill>
                <a:effectLst/>
                <a:uLnTx/>
                <a:uFillTx/>
                <a:latin typeface="+mn-lt"/>
                <a:ea typeface="+mn-ea"/>
                <a:cs typeface="+mn-cs"/>
              </a:rPr>
              <a:t>List the estimated costs of implementing the </a:t>
            </a:r>
            <a:r>
              <a:rPr kumimoji="1" lang="en-US" altLang="ja-JP" sz="1400" b="1" dirty="0">
                <a:solidFill>
                  <a:srgbClr val="FF0000"/>
                </a:solidFill>
                <a:latin typeface="+mn-lt"/>
                <a:cs typeface="+mn-cs"/>
              </a:rPr>
              <a:t>proof of concept</a:t>
            </a:r>
            <a:r>
              <a:rPr kumimoji="1" lang="en-US" altLang="ja-JP" sz="1400" b="1" i="0" u="none" strike="noStrike" kern="1200" cap="none" spc="0" normalizeH="0" baseline="0" noProof="0" dirty="0">
                <a:ln>
                  <a:noFill/>
                </a:ln>
                <a:solidFill>
                  <a:srgbClr val="FF0000"/>
                </a:solidFill>
                <a:effectLst/>
                <a:uLnTx/>
                <a:uFillTx/>
                <a:latin typeface="+mn-lt"/>
                <a:ea typeface="+mn-ea"/>
                <a:cs typeface="+mn-cs"/>
              </a:rPr>
              <a:t>. List costs by </a:t>
            </a:r>
            <a:r>
              <a:rPr kumimoji="1" lang="en-US" altLang="ja-JP" sz="1400" b="1" i="0" u="none" strike="noStrike" kern="1200" cap="none" spc="0" normalizeH="0" baseline="0" noProof="0" dirty="0" err="1">
                <a:ln>
                  <a:noFill/>
                </a:ln>
                <a:solidFill>
                  <a:srgbClr val="FF0000"/>
                </a:solidFill>
                <a:effectLst/>
                <a:uLnTx/>
                <a:uFillTx/>
                <a:latin typeface="+mn-lt"/>
                <a:ea typeface="+mn-ea"/>
                <a:cs typeface="+mn-cs"/>
              </a:rPr>
              <a:t>reffering</a:t>
            </a:r>
            <a:r>
              <a:rPr kumimoji="1" lang="en-US" altLang="ja-JP" sz="1400" b="1" i="0" u="none" strike="noStrike" kern="1200" cap="none" spc="0" normalizeH="0" baseline="0" noProof="0" dirty="0">
                <a:ln>
                  <a:noFill/>
                </a:ln>
                <a:solidFill>
                  <a:srgbClr val="FF0000"/>
                </a:solidFill>
                <a:effectLst/>
                <a:uLnTx/>
                <a:uFillTx/>
                <a:latin typeface="+mn-lt"/>
                <a:ea typeface="+mn-ea"/>
                <a:cs typeface="+mn-cs"/>
              </a:rPr>
              <a:t> to following example items below.</a:t>
            </a:r>
            <a:r>
              <a:rPr kumimoji="1" lang="en-US" altLang="ja-JP" sz="1400" i="0" u="none" strike="noStrike" kern="1200" cap="none" spc="0" normalizeH="0" baseline="0" noProof="0" dirty="0">
                <a:ln>
                  <a:noFill/>
                </a:ln>
                <a:solidFill>
                  <a:srgbClr val="FF0000"/>
                </a:solidFill>
                <a:effectLst/>
                <a:uLnTx/>
                <a:uFillTx/>
                <a:latin typeface="+mn-lt"/>
                <a:ea typeface="+mn-ea"/>
                <a:cs typeface="+mn-cs"/>
              </a:rPr>
              <a:t> (e.g., system customization costs, system operation costs, product usage fees, personnel costs related to the project, communication-related costs, etc.)</a:t>
            </a:r>
            <a:br>
              <a:rPr kumimoji="1" lang="en-US" altLang="ja-JP" sz="1400" b="1" i="0" u="none" strike="noStrike" kern="1200" cap="none" spc="0" normalizeH="0" baseline="0" noProof="0" dirty="0">
                <a:ln>
                  <a:noFill/>
                </a:ln>
                <a:solidFill>
                  <a:srgbClr val="FF0000"/>
                </a:solidFill>
                <a:effectLst/>
                <a:uLnTx/>
                <a:uFillTx/>
                <a:latin typeface="+mn-lt"/>
                <a:ea typeface="+mn-ea"/>
                <a:cs typeface="+mn-cs"/>
              </a:rPr>
            </a:br>
            <a:r>
              <a:rPr kumimoji="1" lang="en-US" altLang="ja-JP" sz="1400" dirty="0">
                <a:solidFill>
                  <a:srgbClr val="FF0000"/>
                </a:solidFill>
                <a:latin typeface="+mn-lt"/>
                <a:cs typeface="+mn-cs"/>
              </a:rPr>
              <a:t>*You may add rows and columns if necessary.</a:t>
            </a:r>
          </a:p>
        </p:txBody>
      </p:sp>
      <p:graphicFrame>
        <p:nvGraphicFramePr>
          <p:cNvPr id="4" name="表 5">
            <a:extLst>
              <a:ext uri="{FF2B5EF4-FFF2-40B4-BE49-F238E27FC236}">
                <a16:creationId xmlns:a16="http://schemas.microsoft.com/office/drawing/2014/main" id="{8251A12A-E9AD-9FB9-D421-2F294173B9B4}"/>
              </a:ext>
            </a:extLst>
          </p:cNvPr>
          <p:cNvGraphicFramePr>
            <a:graphicFrameLocks noGrp="1"/>
          </p:cNvGraphicFramePr>
          <p:nvPr>
            <p:extLst>
              <p:ext uri="{D42A27DB-BD31-4B8C-83A1-F6EECF244321}">
                <p14:modId xmlns:p14="http://schemas.microsoft.com/office/powerpoint/2010/main" val="3498964155"/>
              </p:ext>
            </p:extLst>
          </p:nvPr>
        </p:nvGraphicFramePr>
        <p:xfrm>
          <a:off x="415925" y="1696389"/>
          <a:ext cx="9071999" cy="4891611"/>
        </p:xfrm>
        <a:graphic>
          <a:graphicData uri="http://schemas.openxmlformats.org/drawingml/2006/table">
            <a:tbl>
              <a:tblPr firstRow="1" bandRow="1">
                <a:noFill/>
                <a:tableStyleId>{073A0DAA-6AF3-43AB-8588-CEC1D06C72B9}</a:tableStyleId>
              </a:tblPr>
              <a:tblGrid>
                <a:gridCol w="2559929">
                  <a:extLst>
                    <a:ext uri="{9D8B030D-6E8A-4147-A177-3AD203B41FA5}">
                      <a16:colId xmlns:a16="http://schemas.microsoft.com/office/drawing/2014/main" val="831216612"/>
                    </a:ext>
                  </a:extLst>
                </a:gridCol>
                <a:gridCol w="5221139">
                  <a:extLst>
                    <a:ext uri="{9D8B030D-6E8A-4147-A177-3AD203B41FA5}">
                      <a16:colId xmlns:a16="http://schemas.microsoft.com/office/drawing/2014/main" val="3319093358"/>
                    </a:ext>
                  </a:extLst>
                </a:gridCol>
                <a:gridCol w="1290931">
                  <a:extLst>
                    <a:ext uri="{9D8B030D-6E8A-4147-A177-3AD203B41FA5}">
                      <a16:colId xmlns:a16="http://schemas.microsoft.com/office/drawing/2014/main" val="1540867494"/>
                    </a:ext>
                  </a:extLst>
                </a:gridCol>
              </a:tblGrid>
              <a:tr h="300099">
                <a:tc>
                  <a:txBody>
                    <a:bodyPr/>
                    <a:lstStyle/>
                    <a:p>
                      <a:pPr algn="ctr"/>
                      <a:r>
                        <a:rPr kumimoji="1" lang="en-US" altLang="ja-JP" sz="1200" b="0" dirty="0">
                          <a:solidFill>
                            <a:schemeClr val="tx1"/>
                          </a:solidFill>
                          <a:latin typeface="+mn-lt"/>
                          <a:ea typeface="+mj-ea"/>
                          <a:cs typeface="Calibri Light" panose="020F0302020204030204" pitchFamily="34" charset="0"/>
                        </a:rPr>
                        <a:t>Cost items</a:t>
                      </a:r>
                      <a:endParaRPr kumimoji="1" lang="ja-JP" altLang="en-US" sz="1200" b="0" dirty="0">
                        <a:solidFill>
                          <a:schemeClr val="tx1"/>
                        </a:solidFill>
                        <a:latin typeface="+mn-lt"/>
                        <a:ea typeface="+mj-ea"/>
                        <a:cs typeface="Calibri Light" panose="020F03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r>
                        <a:rPr kumimoji="1" lang="en-US" altLang="ja-JP" sz="1200" b="0" dirty="0">
                          <a:solidFill>
                            <a:schemeClr val="tx1"/>
                          </a:solidFill>
                          <a:latin typeface="+mn-lt"/>
                          <a:ea typeface="+mj-ea"/>
                          <a:cs typeface="Calibri Light" panose="020F0302020204030204" pitchFamily="34" charset="0"/>
                        </a:rPr>
                        <a:t>Details</a:t>
                      </a:r>
                      <a:endParaRPr kumimoji="1" lang="ja-JP" altLang="en-US" sz="1200" b="0" dirty="0">
                        <a:solidFill>
                          <a:schemeClr val="tx1"/>
                        </a:solidFill>
                        <a:latin typeface="+mn-lt"/>
                        <a:ea typeface="+mj-ea"/>
                        <a:cs typeface="Calibri Light" panose="020F03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r>
                        <a:rPr kumimoji="1" lang="en-US" altLang="ja-JP" sz="1200" b="0" dirty="0">
                          <a:solidFill>
                            <a:schemeClr val="tx1"/>
                          </a:solidFill>
                          <a:latin typeface="+mn-lt"/>
                          <a:ea typeface="+mj-ea"/>
                          <a:cs typeface="Calibri Light" panose="020F0302020204030204" pitchFamily="34" charset="0"/>
                        </a:rPr>
                        <a:t>Costs(\)</a:t>
                      </a:r>
                      <a:endParaRPr kumimoji="1" lang="ja-JP" altLang="en-US" sz="1200" b="0" baseline="30000" dirty="0">
                        <a:solidFill>
                          <a:schemeClr val="tx1"/>
                        </a:solidFill>
                        <a:latin typeface="+mn-lt"/>
                        <a:ea typeface="+mj-ea"/>
                        <a:cs typeface="Calibri Light" panose="020F03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670481228"/>
                  </a:ext>
                </a:extLst>
              </a:tr>
              <a:tr h="382626">
                <a:tc>
                  <a:txBody>
                    <a:bodyPr/>
                    <a:lstStyle/>
                    <a:p>
                      <a:pPr algn="l"/>
                      <a:r>
                        <a:rPr kumimoji="1" lang="en-US" altLang="ja-JP" sz="1200" b="0" i="0" u="none" strike="noStrike" kern="1200" cap="none" spc="0" normalizeH="0" baseline="0" noProof="0" dirty="0">
                          <a:ln>
                            <a:noFill/>
                          </a:ln>
                          <a:solidFill>
                            <a:prstClr val="black"/>
                          </a:solidFill>
                          <a:effectLst/>
                          <a:uLnTx/>
                          <a:uFillTx/>
                          <a:latin typeface="+mn-lt"/>
                          <a:ea typeface="Yu Gothic UI"/>
                          <a:cs typeface="Calibri Light" panose="020F0302020204030204" pitchFamily="34" charset="0"/>
                        </a:rPr>
                        <a:t>XX</a:t>
                      </a:r>
                      <a:endParaRPr kumimoji="1" lang="ja-JP" altLang="en-US" sz="1200" dirty="0">
                        <a:latin typeface="+mn-lt"/>
                        <a:ea typeface="+mj-ea"/>
                        <a:cs typeface="Calibri Light" panose="020F03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en-US" altLang="ja-JP" sz="1200" b="0" i="0" u="none" strike="noStrike" kern="1200" cap="none" spc="0" normalizeH="0" baseline="0" noProof="0" dirty="0">
                          <a:ln>
                            <a:noFill/>
                          </a:ln>
                          <a:solidFill>
                            <a:prstClr val="black"/>
                          </a:solidFill>
                          <a:effectLst/>
                          <a:uLnTx/>
                          <a:uFillTx/>
                          <a:latin typeface="+mn-lt"/>
                          <a:ea typeface="+mn-ea"/>
                          <a:cs typeface="Calibri Light" panose="020F0302020204030204" pitchFamily="34" charset="0"/>
                        </a:rPr>
                        <a:t>XX</a:t>
                      </a:r>
                      <a:endParaRPr kumimoji="1" lang="ja-JP" altLang="en-US" sz="1200" dirty="0">
                        <a:latin typeface="+mn-lt"/>
                        <a:ea typeface="+mj-ea"/>
                        <a:cs typeface="Calibri Light" panose="020F03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kumimoji="1" lang="ja-JP" altLang="en-US" sz="1200">
                        <a:latin typeface="+mn-lt"/>
                        <a:ea typeface="+mj-ea"/>
                        <a:cs typeface="Calibri Light" panose="020F03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46094167"/>
                  </a:ext>
                </a:extLst>
              </a:tr>
              <a:tr h="382626">
                <a:tc>
                  <a:txBody>
                    <a:bodyPr/>
                    <a:lstStyle/>
                    <a:p>
                      <a:pPr algn="l"/>
                      <a:r>
                        <a:rPr kumimoji="1" lang="en-US" altLang="ja-JP" sz="1200" b="0" i="0" u="none" strike="noStrike" kern="1200" cap="none" spc="0" normalizeH="0" baseline="0" noProof="0" dirty="0">
                          <a:ln>
                            <a:noFill/>
                          </a:ln>
                          <a:solidFill>
                            <a:prstClr val="black"/>
                          </a:solidFill>
                          <a:effectLst/>
                          <a:uLnTx/>
                          <a:uFillTx/>
                          <a:latin typeface="+mn-lt"/>
                          <a:ea typeface="Yu Gothic UI"/>
                          <a:cs typeface="Calibri Light" panose="020F0302020204030204" pitchFamily="34" charset="0"/>
                        </a:rPr>
                        <a:t>XX</a:t>
                      </a:r>
                      <a:endParaRPr kumimoji="1" lang="ja-JP" altLang="en-US" sz="1200" dirty="0">
                        <a:latin typeface="+mn-lt"/>
                        <a:ea typeface="+mj-ea"/>
                        <a:cs typeface="Calibri Light" panose="020F03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en-US" altLang="ja-JP" sz="1200" b="0" i="0" u="none" strike="noStrike" kern="1200" cap="none" spc="0" normalizeH="0" baseline="0" noProof="0" dirty="0">
                          <a:ln>
                            <a:noFill/>
                          </a:ln>
                          <a:solidFill>
                            <a:prstClr val="black"/>
                          </a:solidFill>
                          <a:effectLst/>
                          <a:uLnTx/>
                          <a:uFillTx/>
                          <a:latin typeface="+mn-lt"/>
                          <a:ea typeface="+mn-ea"/>
                          <a:cs typeface="Calibri Light" panose="020F0302020204030204" pitchFamily="34" charset="0"/>
                        </a:rPr>
                        <a:t>XX</a:t>
                      </a:r>
                      <a:endParaRPr kumimoji="1" lang="ja-JP" altLang="en-US" sz="1200" dirty="0">
                        <a:latin typeface="+mn-lt"/>
                        <a:ea typeface="+mj-ea"/>
                        <a:cs typeface="Calibri Light" panose="020F03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kumimoji="1" lang="ja-JP" altLang="en-US" sz="1200">
                        <a:latin typeface="+mn-lt"/>
                        <a:ea typeface="+mj-ea"/>
                        <a:cs typeface="Calibri Light" panose="020F03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18439343"/>
                  </a:ext>
                </a:extLst>
              </a:tr>
              <a:tr h="382626">
                <a:tc>
                  <a:txBody>
                    <a:bodyPr/>
                    <a:lstStyle/>
                    <a:p>
                      <a:pPr algn="l"/>
                      <a:r>
                        <a:rPr kumimoji="1" lang="en-US" altLang="ja-JP" sz="1200" b="0" i="0" u="none" strike="noStrike" kern="1200" cap="none" spc="0" normalizeH="0" baseline="0" noProof="0" dirty="0">
                          <a:ln>
                            <a:noFill/>
                          </a:ln>
                          <a:solidFill>
                            <a:prstClr val="black"/>
                          </a:solidFill>
                          <a:effectLst/>
                          <a:uLnTx/>
                          <a:uFillTx/>
                          <a:latin typeface="+mn-lt"/>
                          <a:ea typeface="Yu Gothic UI"/>
                          <a:cs typeface="Calibri Light" panose="020F0302020204030204" pitchFamily="34" charset="0"/>
                        </a:rPr>
                        <a:t>XX</a:t>
                      </a:r>
                      <a:endParaRPr kumimoji="1" lang="ja-JP" altLang="en-US" sz="1200" dirty="0">
                        <a:latin typeface="+mn-lt"/>
                        <a:ea typeface="+mj-ea"/>
                        <a:cs typeface="Calibri Light" panose="020F03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en-US" altLang="ja-JP" sz="1200" b="0" i="0" u="none" strike="noStrike" kern="1200" cap="none" spc="0" normalizeH="0" baseline="0" noProof="0" dirty="0">
                          <a:ln>
                            <a:noFill/>
                          </a:ln>
                          <a:solidFill>
                            <a:prstClr val="black"/>
                          </a:solidFill>
                          <a:effectLst/>
                          <a:uLnTx/>
                          <a:uFillTx/>
                          <a:latin typeface="+mn-lt"/>
                          <a:ea typeface="+mn-ea"/>
                          <a:cs typeface="Calibri Light" panose="020F0302020204030204" pitchFamily="34" charset="0"/>
                        </a:rPr>
                        <a:t>XX</a:t>
                      </a:r>
                      <a:endParaRPr kumimoji="1" lang="ja-JP" altLang="en-US" sz="1200" dirty="0">
                        <a:latin typeface="+mn-lt"/>
                        <a:ea typeface="+mj-ea"/>
                        <a:cs typeface="Calibri Light" panose="020F03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kumimoji="1" lang="ja-JP" altLang="en-US" sz="1200">
                        <a:latin typeface="+mn-lt"/>
                        <a:ea typeface="+mj-ea"/>
                        <a:cs typeface="Calibri Light" panose="020F03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84398024"/>
                  </a:ext>
                </a:extLst>
              </a:tr>
              <a:tr h="382626">
                <a:tc>
                  <a:txBody>
                    <a:bodyPr/>
                    <a:lstStyle/>
                    <a:p>
                      <a:pPr algn="l"/>
                      <a:r>
                        <a:rPr kumimoji="1" lang="en-US" altLang="ja-JP" sz="1200" b="0" i="0" u="none" strike="noStrike" kern="1200" cap="none" spc="0" normalizeH="0" baseline="0" noProof="0" dirty="0">
                          <a:ln>
                            <a:noFill/>
                          </a:ln>
                          <a:solidFill>
                            <a:prstClr val="black"/>
                          </a:solidFill>
                          <a:effectLst/>
                          <a:uLnTx/>
                          <a:uFillTx/>
                          <a:latin typeface="+mn-lt"/>
                          <a:ea typeface="Yu Gothic UI"/>
                          <a:cs typeface="Calibri Light" panose="020F0302020204030204" pitchFamily="34" charset="0"/>
                        </a:rPr>
                        <a:t>XX</a:t>
                      </a:r>
                      <a:endParaRPr kumimoji="1" lang="ja-JP" altLang="en-US" sz="1200" dirty="0">
                        <a:latin typeface="+mn-lt"/>
                        <a:ea typeface="+mj-ea"/>
                        <a:cs typeface="Calibri Light" panose="020F03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en-US" altLang="ja-JP" sz="1200" b="0" i="0" u="none" strike="noStrike" kern="1200" cap="none" spc="0" normalizeH="0" baseline="0" noProof="0" dirty="0">
                          <a:ln>
                            <a:noFill/>
                          </a:ln>
                          <a:solidFill>
                            <a:prstClr val="black"/>
                          </a:solidFill>
                          <a:effectLst/>
                          <a:uLnTx/>
                          <a:uFillTx/>
                          <a:latin typeface="+mn-lt"/>
                          <a:ea typeface="+mn-ea"/>
                          <a:cs typeface="Calibri Light" panose="020F0302020204030204" pitchFamily="34" charset="0"/>
                        </a:rPr>
                        <a:t>XX</a:t>
                      </a:r>
                      <a:endParaRPr kumimoji="1" lang="ja-JP" altLang="en-US" sz="1200" dirty="0">
                        <a:latin typeface="+mn-lt"/>
                        <a:ea typeface="+mj-ea"/>
                        <a:cs typeface="Calibri Light" panose="020F03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kumimoji="1" lang="ja-JP" altLang="en-US" sz="1200">
                        <a:latin typeface="+mn-lt"/>
                        <a:ea typeface="+mj-ea"/>
                        <a:cs typeface="Calibri Light" panose="020F03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01558491"/>
                  </a:ext>
                </a:extLst>
              </a:tr>
              <a:tr h="382626">
                <a:tc>
                  <a:txBody>
                    <a:bodyPr/>
                    <a:lstStyle/>
                    <a:p>
                      <a:pPr algn="l"/>
                      <a:r>
                        <a:rPr kumimoji="1" lang="en-US" altLang="ja-JP" sz="1200" b="0" i="0" u="none" strike="noStrike" kern="1200" cap="none" spc="0" normalizeH="0" baseline="0" noProof="0" dirty="0">
                          <a:ln>
                            <a:noFill/>
                          </a:ln>
                          <a:solidFill>
                            <a:prstClr val="black"/>
                          </a:solidFill>
                          <a:effectLst/>
                          <a:uLnTx/>
                          <a:uFillTx/>
                          <a:latin typeface="+mn-lt"/>
                          <a:ea typeface="Yu Gothic UI"/>
                          <a:cs typeface="Calibri Light" panose="020F0302020204030204" pitchFamily="34" charset="0"/>
                        </a:rPr>
                        <a:t>XX</a:t>
                      </a:r>
                      <a:endParaRPr kumimoji="1" lang="ja-JP" altLang="en-US" sz="1200" dirty="0">
                        <a:latin typeface="+mn-lt"/>
                        <a:ea typeface="+mj-ea"/>
                        <a:cs typeface="Calibri Light" panose="020F03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en-US" altLang="ja-JP" sz="1200" b="0" i="0" u="none" strike="noStrike" kern="1200" cap="none" spc="0" normalizeH="0" baseline="0" noProof="0" dirty="0">
                          <a:ln>
                            <a:noFill/>
                          </a:ln>
                          <a:solidFill>
                            <a:prstClr val="black"/>
                          </a:solidFill>
                          <a:effectLst/>
                          <a:uLnTx/>
                          <a:uFillTx/>
                          <a:latin typeface="+mn-lt"/>
                          <a:ea typeface="+mn-ea"/>
                          <a:cs typeface="Calibri Light" panose="020F0302020204030204" pitchFamily="34" charset="0"/>
                        </a:rPr>
                        <a:t>XX</a:t>
                      </a:r>
                      <a:endParaRPr kumimoji="1" lang="ja-JP" altLang="en-US" sz="1200" dirty="0">
                        <a:latin typeface="+mn-lt"/>
                        <a:ea typeface="+mj-ea"/>
                        <a:cs typeface="Calibri Light" panose="020F03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kumimoji="1" lang="ja-JP" altLang="en-US" sz="1200">
                        <a:latin typeface="+mn-lt"/>
                        <a:ea typeface="+mj-ea"/>
                        <a:cs typeface="Calibri Light" panose="020F03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85458156"/>
                  </a:ext>
                </a:extLst>
              </a:tr>
              <a:tr h="382626">
                <a:tc>
                  <a:txBody>
                    <a:bodyPr/>
                    <a:lstStyle/>
                    <a:p>
                      <a:pPr algn="l"/>
                      <a:r>
                        <a:rPr kumimoji="1" lang="en-US" altLang="ja-JP" sz="1200" b="0" i="0" u="none" strike="noStrike" kern="1200" cap="none" spc="0" normalizeH="0" baseline="0" noProof="0" dirty="0">
                          <a:ln>
                            <a:noFill/>
                          </a:ln>
                          <a:solidFill>
                            <a:prstClr val="black"/>
                          </a:solidFill>
                          <a:effectLst/>
                          <a:uLnTx/>
                          <a:uFillTx/>
                          <a:latin typeface="+mn-lt"/>
                          <a:ea typeface="Yu Gothic UI"/>
                          <a:cs typeface="Calibri Light" panose="020F0302020204030204" pitchFamily="34" charset="0"/>
                        </a:rPr>
                        <a:t>XX</a:t>
                      </a:r>
                      <a:endParaRPr kumimoji="1" lang="ja-JP" altLang="en-US" sz="1200" dirty="0">
                        <a:latin typeface="+mn-lt"/>
                        <a:ea typeface="+mj-ea"/>
                        <a:cs typeface="Calibri Light" panose="020F03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en-US" altLang="ja-JP" sz="1200" b="0" i="0" u="none" strike="noStrike" kern="1200" cap="none" spc="0" normalizeH="0" baseline="0" noProof="0" dirty="0">
                          <a:ln>
                            <a:noFill/>
                          </a:ln>
                          <a:solidFill>
                            <a:prstClr val="black"/>
                          </a:solidFill>
                          <a:effectLst/>
                          <a:uLnTx/>
                          <a:uFillTx/>
                          <a:latin typeface="+mn-lt"/>
                          <a:ea typeface="+mn-ea"/>
                          <a:cs typeface="Calibri Light" panose="020F0302020204030204" pitchFamily="34" charset="0"/>
                        </a:rPr>
                        <a:t>XX</a:t>
                      </a:r>
                      <a:endParaRPr kumimoji="1" lang="ja-JP" altLang="en-US" sz="1200" dirty="0">
                        <a:latin typeface="+mn-lt"/>
                        <a:ea typeface="+mj-ea"/>
                        <a:cs typeface="Calibri Light" panose="020F03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kumimoji="1" lang="ja-JP" altLang="en-US" sz="1200">
                        <a:latin typeface="+mn-lt"/>
                        <a:ea typeface="+mj-ea"/>
                        <a:cs typeface="Calibri Light" panose="020F03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8190898"/>
                  </a:ext>
                </a:extLst>
              </a:tr>
              <a:tr h="382626">
                <a:tc>
                  <a:txBody>
                    <a:bodyPr/>
                    <a:lstStyle/>
                    <a:p>
                      <a:pPr algn="l"/>
                      <a:r>
                        <a:rPr kumimoji="1" lang="en-US" altLang="ja-JP" sz="1200" b="0" i="0" u="none" strike="noStrike" kern="1200" cap="none" spc="0" normalizeH="0" baseline="0" noProof="0" dirty="0">
                          <a:ln>
                            <a:noFill/>
                          </a:ln>
                          <a:solidFill>
                            <a:prstClr val="black"/>
                          </a:solidFill>
                          <a:effectLst/>
                          <a:uLnTx/>
                          <a:uFillTx/>
                          <a:latin typeface="+mn-lt"/>
                          <a:ea typeface="Yu Gothic UI"/>
                          <a:cs typeface="Calibri Light" panose="020F0302020204030204" pitchFamily="34" charset="0"/>
                        </a:rPr>
                        <a:t>XX</a:t>
                      </a:r>
                      <a:endParaRPr kumimoji="1" lang="ja-JP" altLang="en-US" sz="1200" dirty="0">
                        <a:latin typeface="+mn-lt"/>
                        <a:ea typeface="+mj-ea"/>
                        <a:cs typeface="Calibri Light" panose="020F03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en-US" altLang="ja-JP" sz="1200" b="0" i="0" u="none" strike="noStrike" kern="1200" cap="none" spc="0" normalizeH="0" baseline="0" noProof="0" dirty="0">
                          <a:ln>
                            <a:noFill/>
                          </a:ln>
                          <a:solidFill>
                            <a:prstClr val="black"/>
                          </a:solidFill>
                          <a:effectLst/>
                          <a:uLnTx/>
                          <a:uFillTx/>
                          <a:latin typeface="+mn-lt"/>
                          <a:ea typeface="+mn-ea"/>
                          <a:cs typeface="Calibri Light" panose="020F0302020204030204" pitchFamily="34" charset="0"/>
                        </a:rPr>
                        <a:t>XX</a:t>
                      </a:r>
                      <a:endParaRPr kumimoji="1" lang="ja-JP" altLang="en-US" sz="1200" dirty="0">
                        <a:latin typeface="+mn-lt"/>
                        <a:ea typeface="+mj-ea"/>
                        <a:cs typeface="Calibri Light" panose="020F03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kumimoji="1" lang="ja-JP" altLang="en-US" sz="1200">
                        <a:latin typeface="+mn-lt"/>
                        <a:ea typeface="+mj-ea"/>
                        <a:cs typeface="Calibri Light" panose="020F03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38944339"/>
                  </a:ext>
                </a:extLst>
              </a:tr>
              <a:tr h="382626">
                <a:tc>
                  <a:txBody>
                    <a:bodyPr/>
                    <a:lstStyle/>
                    <a:p>
                      <a:pPr algn="l"/>
                      <a:r>
                        <a:rPr kumimoji="1" lang="en-US" altLang="ja-JP" sz="1200" b="0" i="0" u="none" strike="noStrike" kern="1200" cap="none" spc="0" normalizeH="0" baseline="0" noProof="0" dirty="0">
                          <a:ln>
                            <a:noFill/>
                          </a:ln>
                          <a:solidFill>
                            <a:prstClr val="black"/>
                          </a:solidFill>
                          <a:effectLst/>
                          <a:uLnTx/>
                          <a:uFillTx/>
                          <a:latin typeface="+mn-lt"/>
                          <a:ea typeface="Yu Gothic UI"/>
                          <a:cs typeface="Calibri Light" panose="020F0302020204030204" pitchFamily="34" charset="0"/>
                        </a:rPr>
                        <a:t>XX</a:t>
                      </a:r>
                      <a:endParaRPr kumimoji="1" lang="ja-JP" altLang="en-US" sz="1200" dirty="0">
                        <a:latin typeface="+mn-lt"/>
                        <a:ea typeface="+mj-ea"/>
                        <a:cs typeface="Calibri Light" panose="020F03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en-US" altLang="ja-JP" sz="1200" b="0" i="0" u="none" strike="noStrike" kern="1200" cap="none" spc="0" normalizeH="0" baseline="0" noProof="0" dirty="0">
                          <a:ln>
                            <a:noFill/>
                          </a:ln>
                          <a:solidFill>
                            <a:prstClr val="black"/>
                          </a:solidFill>
                          <a:effectLst/>
                          <a:uLnTx/>
                          <a:uFillTx/>
                          <a:latin typeface="+mn-lt"/>
                          <a:ea typeface="+mn-ea"/>
                          <a:cs typeface="Calibri Light" panose="020F0302020204030204" pitchFamily="34" charset="0"/>
                        </a:rPr>
                        <a:t>XX</a:t>
                      </a:r>
                      <a:endParaRPr kumimoji="1" lang="ja-JP" altLang="en-US" sz="1200" dirty="0">
                        <a:latin typeface="+mn-lt"/>
                        <a:ea typeface="+mj-ea"/>
                        <a:cs typeface="Calibri Light" panose="020F03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kumimoji="1" lang="ja-JP" altLang="en-US" sz="1200">
                        <a:latin typeface="+mn-lt"/>
                        <a:ea typeface="+mj-ea"/>
                        <a:cs typeface="Calibri Light" panose="020F03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96194340"/>
                  </a:ext>
                </a:extLst>
              </a:tr>
              <a:tr h="382626">
                <a:tc>
                  <a:txBody>
                    <a:bodyPr/>
                    <a:lstStyle/>
                    <a:p>
                      <a:pPr algn="l"/>
                      <a:r>
                        <a:rPr kumimoji="1" lang="en-US" altLang="ja-JP" sz="1200" b="0" i="0" u="none" strike="noStrike" kern="1200" cap="none" spc="0" normalizeH="0" baseline="0" noProof="0" dirty="0">
                          <a:ln>
                            <a:noFill/>
                          </a:ln>
                          <a:solidFill>
                            <a:prstClr val="black"/>
                          </a:solidFill>
                          <a:effectLst/>
                          <a:uLnTx/>
                          <a:uFillTx/>
                          <a:latin typeface="+mn-lt"/>
                          <a:ea typeface="Yu Gothic UI"/>
                          <a:cs typeface="Calibri Light" panose="020F0302020204030204" pitchFamily="34" charset="0"/>
                        </a:rPr>
                        <a:t>XX</a:t>
                      </a:r>
                      <a:endParaRPr kumimoji="1" lang="ja-JP" altLang="en-US" sz="1200" dirty="0">
                        <a:latin typeface="+mn-lt"/>
                        <a:ea typeface="+mj-ea"/>
                        <a:cs typeface="Calibri Light" panose="020F03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en-US" altLang="ja-JP" sz="1200" b="0" i="0" u="none" strike="noStrike" kern="1200" cap="none" spc="0" normalizeH="0" baseline="0" noProof="0" dirty="0">
                          <a:ln>
                            <a:noFill/>
                          </a:ln>
                          <a:solidFill>
                            <a:prstClr val="black"/>
                          </a:solidFill>
                          <a:effectLst/>
                          <a:uLnTx/>
                          <a:uFillTx/>
                          <a:latin typeface="+mn-lt"/>
                          <a:ea typeface="+mn-ea"/>
                          <a:cs typeface="Calibri Light" panose="020F0302020204030204" pitchFamily="34" charset="0"/>
                        </a:rPr>
                        <a:t>XX</a:t>
                      </a:r>
                      <a:endParaRPr kumimoji="1" lang="ja-JP" altLang="en-US" sz="1200" dirty="0">
                        <a:latin typeface="+mn-lt"/>
                        <a:ea typeface="+mj-ea"/>
                        <a:cs typeface="Calibri Light" panose="020F03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kumimoji="1" lang="ja-JP" altLang="en-US" sz="1200">
                        <a:latin typeface="+mn-lt"/>
                        <a:ea typeface="+mj-ea"/>
                        <a:cs typeface="Calibri Light" panose="020F03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3727106"/>
                  </a:ext>
                </a:extLst>
              </a:tr>
              <a:tr h="382626">
                <a:tc>
                  <a:txBody>
                    <a:bodyPr/>
                    <a:lstStyle/>
                    <a:p>
                      <a:pPr algn="l"/>
                      <a:r>
                        <a:rPr kumimoji="1" lang="en-US" altLang="ja-JP" sz="1200" b="0" i="0" u="none" strike="noStrike" kern="1200" cap="none" spc="0" normalizeH="0" baseline="0" noProof="0" dirty="0">
                          <a:ln>
                            <a:noFill/>
                          </a:ln>
                          <a:solidFill>
                            <a:prstClr val="black"/>
                          </a:solidFill>
                          <a:effectLst/>
                          <a:uLnTx/>
                          <a:uFillTx/>
                          <a:latin typeface="+mn-lt"/>
                          <a:ea typeface="Yu Gothic UI"/>
                          <a:cs typeface="Calibri Light" panose="020F0302020204030204" pitchFamily="34" charset="0"/>
                        </a:rPr>
                        <a:t>XX</a:t>
                      </a:r>
                      <a:endParaRPr kumimoji="1" lang="ja-JP" altLang="en-US" sz="1200" dirty="0">
                        <a:latin typeface="+mn-lt"/>
                        <a:ea typeface="+mj-ea"/>
                        <a:cs typeface="Calibri Light" panose="020F03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en-US" altLang="ja-JP" sz="1200" b="0" i="0" u="none" strike="noStrike" kern="1200" cap="none" spc="0" normalizeH="0" baseline="0" noProof="0" dirty="0">
                          <a:ln>
                            <a:noFill/>
                          </a:ln>
                          <a:solidFill>
                            <a:prstClr val="black"/>
                          </a:solidFill>
                          <a:effectLst/>
                          <a:uLnTx/>
                          <a:uFillTx/>
                          <a:latin typeface="+mn-lt"/>
                          <a:ea typeface="+mn-ea"/>
                          <a:cs typeface="Calibri Light" panose="020F0302020204030204" pitchFamily="34" charset="0"/>
                        </a:rPr>
                        <a:t>XX</a:t>
                      </a:r>
                      <a:endParaRPr kumimoji="1" lang="ja-JP" altLang="en-US" sz="1200" dirty="0">
                        <a:latin typeface="+mn-lt"/>
                        <a:ea typeface="+mj-ea"/>
                        <a:cs typeface="Calibri Light" panose="020F03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kumimoji="1" lang="ja-JP" altLang="en-US" sz="1200">
                        <a:latin typeface="+mn-lt"/>
                        <a:ea typeface="+mj-ea"/>
                        <a:cs typeface="Calibri Light" panose="020F03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2664408"/>
                  </a:ext>
                </a:extLst>
              </a:tr>
              <a:tr h="382626">
                <a:tc>
                  <a:txBody>
                    <a:bodyPr/>
                    <a:lstStyle/>
                    <a:p>
                      <a:pPr algn="l"/>
                      <a:r>
                        <a:rPr kumimoji="1" lang="en-US" altLang="ja-JP" sz="1200" b="0" i="0" u="none" strike="noStrike" kern="1200" cap="none" spc="0" normalizeH="0" baseline="0" noProof="0" dirty="0">
                          <a:ln>
                            <a:noFill/>
                          </a:ln>
                          <a:solidFill>
                            <a:prstClr val="black"/>
                          </a:solidFill>
                          <a:effectLst/>
                          <a:uLnTx/>
                          <a:uFillTx/>
                          <a:latin typeface="+mn-lt"/>
                          <a:ea typeface="Yu Gothic UI"/>
                          <a:cs typeface="Calibri Light" panose="020F0302020204030204" pitchFamily="34" charset="0"/>
                        </a:rPr>
                        <a:t>XX</a:t>
                      </a:r>
                      <a:endParaRPr kumimoji="1" lang="ja-JP" altLang="en-US" sz="1200" dirty="0">
                        <a:latin typeface="+mn-lt"/>
                        <a:ea typeface="+mj-ea"/>
                        <a:cs typeface="Calibri Light" panose="020F03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l"/>
                      <a:r>
                        <a:rPr kumimoji="1" lang="en-US" altLang="ja-JP" sz="1200" b="0" i="0" u="none" strike="noStrike" kern="1200" cap="none" spc="0" normalizeH="0" baseline="0" noProof="0" dirty="0">
                          <a:ln>
                            <a:noFill/>
                          </a:ln>
                          <a:solidFill>
                            <a:prstClr val="black"/>
                          </a:solidFill>
                          <a:effectLst/>
                          <a:uLnTx/>
                          <a:uFillTx/>
                          <a:latin typeface="+mn-lt"/>
                          <a:ea typeface="+mn-ea"/>
                          <a:cs typeface="Calibri Light" panose="020F0302020204030204" pitchFamily="34" charset="0"/>
                        </a:rPr>
                        <a:t>XX</a:t>
                      </a:r>
                      <a:endParaRPr kumimoji="1" lang="ja-JP" altLang="en-US" sz="1200" dirty="0">
                        <a:latin typeface="+mn-lt"/>
                        <a:ea typeface="+mj-ea"/>
                        <a:cs typeface="Calibri Light" panose="020F03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l"/>
                      <a:endParaRPr kumimoji="1" lang="ja-JP" altLang="en-US" sz="1200" dirty="0">
                        <a:latin typeface="+mn-lt"/>
                        <a:ea typeface="+mj-ea"/>
                        <a:cs typeface="Calibri Light" panose="020F03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94237938"/>
                  </a:ext>
                </a:extLst>
              </a:tr>
              <a:tr h="382626">
                <a:tc>
                  <a:txBody>
                    <a:bodyPr/>
                    <a:lstStyle/>
                    <a:p>
                      <a:pPr algn="ctr"/>
                      <a:r>
                        <a:rPr kumimoji="1" lang="en-US" altLang="ja-JP" sz="1200" dirty="0">
                          <a:latin typeface="+mn-lt"/>
                          <a:ea typeface="+mj-ea"/>
                          <a:cs typeface="Calibri Light" panose="020F0302020204030204" pitchFamily="34" charset="0"/>
                        </a:rPr>
                        <a:t>Total</a:t>
                      </a:r>
                      <a:endParaRPr kumimoji="1" lang="ja-JP" altLang="en-US" sz="1200" dirty="0">
                        <a:latin typeface="+mn-lt"/>
                        <a:ea typeface="+mj-ea"/>
                        <a:cs typeface="Calibri Light" panose="020F03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200">
                        <a:latin typeface="+mn-lt"/>
                        <a:ea typeface="+mj-ea"/>
                        <a:cs typeface="Calibri Light" panose="020F03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200" dirty="0">
                        <a:latin typeface="+mn-lt"/>
                        <a:ea typeface="+mj-ea"/>
                        <a:cs typeface="Calibri Light" panose="020F03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1722073"/>
                  </a:ext>
                </a:extLst>
              </a:tr>
            </a:tbl>
          </a:graphicData>
        </a:graphic>
      </p:graphicFrame>
    </p:spTree>
    <p:extLst>
      <p:ext uri="{BB962C8B-B14F-4D97-AF65-F5344CB8AC3E}">
        <p14:creationId xmlns:p14="http://schemas.microsoft.com/office/powerpoint/2010/main" val="31840584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正方形/長方形 22">
            <a:extLst>
              <a:ext uri="{FF2B5EF4-FFF2-40B4-BE49-F238E27FC236}">
                <a16:creationId xmlns:a16="http://schemas.microsoft.com/office/drawing/2014/main" id="{1E413D5C-7400-019E-2960-DD3E84E22136}"/>
              </a:ext>
            </a:extLst>
          </p:cNvPr>
          <p:cNvSpPr/>
          <p:nvPr/>
        </p:nvSpPr>
        <p:spPr bwMode="gray">
          <a:xfrm>
            <a:off x="415926" y="1653513"/>
            <a:ext cx="9072000" cy="4934487"/>
          </a:xfrm>
          <a:prstGeom prst="rect">
            <a:avLst/>
          </a:prstGeom>
          <a:noFill/>
          <a:ln w="12700" algn="ctr">
            <a:solidFill>
              <a:schemeClr val="bg1">
                <a:lumMod val="50000"/>
              </a:schemeClr>
            </a:solidFill>
            <a:miter lim="800000"/>
            <a:headEnd/>
            <a:tailEnd/>
          </a:ln>
        </p:spPr>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dirty="0">
                <a:solidFill>
                  <a:prstClr val="black"/>
                </a:solidFill>
                <a:latin typeface="+mn-lt"/>
                <a:cs typeface="+mn-cs"/>
              </a:rPr>
              <a:t>Example</a:t>
            </a:r>
            <a:r>
              <a:rPr kumimoji="1" lang="ja-JP" altLang="en-US" sz="1200" b="0" i="0" u="none" strike="noStrike" kern="1200" cap="none" spc="0" normalizeH="0" baseline="0" noProof="0" dirty="0">
                <a:ln>
                  <a:noFill/>
                </a:ln>
                <a:solidFill>
                  <a:prstClr val="black"/>
                </a:solidFill>
                <a:effectLst/>
                <a:uLnTx/>
                <a:uFillTx/>
                <a:latin typeface="+mn-lt"/>
                <a:ea typeface="+mn-ea"/>
                <a:cs typeface="+mn-cs"/>
              </a:rPr>
              <a:t>：</a:t>
            </a:r>
          </a:p>
        </p:txBody>
      </p:sp>
      <p:sp>
        <p:nvSpPr>
          <p:cNvPr id="3" name="スライド番号プレースホルダー 2">
            <a:extLst>
              <a:ext uri="{FF2B5EF4-FFF2-40B4-BE49-F238E27FC236}">
                <a16:creationId xmlns:a16="http://schemas.microsoft.com/office/drawing/2014/main" id="{134C09BC-4CD4-A0EA-29BB-16473174B926}"/>
              </a:ext>
            </a:extLst>
          </p:cNvPr>
          <p:cNvSpPr>
            <a:spLocks noGrp="1"/>
          </p:cNvSpPr>
          <p:nvPr>
            <p:ph type="sldNum" sz="quarter" idx="11"/>
          </p:nvPr>
        </p:nvSpPr>
        <p:spPr/>
        <p:txBody>
          <a:bodyPr/>
          <a:lstStyle/>
          <a:p>
            <a:fld id="{AA5FCFE5-FE56-4EF1-80A8-07776887C2A1}" type="slidenum">
              <a:rPr lang="ja-JP" altLang="en-US" smtClean="0"/>
              <a:pPr/>
              <a:t>13</a:t>
            </a:fld>
            <a:endParaRPr lang="ja-JP" altLang="en-US"/>
          </a:p>
        </p:txBody>
      </p:sp>
      <p:sp>
        <p:nvSpPr>
          <p:cNvPr id="6" name="タイトル 5">
            <a:extLst>
              <a:ext uri="{FF2B5EF4-FFF2-40B4-BE49-F238E27FC236}">
                <a16:creationId xmlns:a16="http://schemas.microsoft.com/office/drawing/2014/main" id="{7D4F1334-02E2-599D-8281-44693BEF78F8}"/>
              </a:ext>
            </a:extLst>
          </p:cNvPr>
          <p:cNvSpPr>
            <a:spLocks noGrp="1"/>
          </p:cNvSpPr>
          <p:nvPr>
            <p:ph type="title"/>
          </p:nvPr>
        </p:nvSpPr>
        <p:spPr/>
        <p:txBody>
          <a:bodyPr/>
          <a:lstStyle/>
          <a:p>
            <a:r>
              <a:rPr kumimoji="1" lang="en-US" altLang="ja-JP" dirty="0"/>
              <a:t>Contents of the PoC </a:t>
            </a:r>
            <a:r>
              <a:rPr kumimoji="1" lang="ja-JP" altLang="en-US" dirty="0"/>
              <a:t>⑥（</a:t>
            </a:r>
            <a:r>
              <a:rPr kumimoji="1" lang="en-US" altLang="ja-JP" dirty="0"/>
              <a:t>teams and Members</a:t>
            </a:r>
            <a:r>
              <a:rPr kumimoji="1" lang="ja-JP" altLang="en-US" dirty="0"/>
              <a:t>）</a:t>
            </a:r>
          </a:p>
        </p:txBody>
      </p:sp>
      <p:sp>
        <p:nvSpPr>
          <p:cNvPr id="2" name="正方形/長方形 1">
            <a:extLst>
              <a:ext uri="{FF2B5EF4-FFF2-40B4-BE49-F238E27FC236}">
                <a16:creationId xmlns:a16="http://schemas.microsoft.com/office/drawing/2014/main" id="{A4CC28F9-D9E8-3AAA-614B-BA81E7915C54}"/>
              </a:ext>
            </a:extLst>
          </p:cNvPr>
          <p:cNvSpPr/>
          <p:nvPr/>
        </p:nvSpPr>
        <p:spPr bwMode="gray">
          <a:xfrm>
            <a:off x="415925" y="1016000"/>
            <a:ext cx="9072000" cy="459999"/>
          </a:xfrm>
          <a:prstGeom prst="rect">
            <a:avLst/>
          </a:prstGeom>
          <a:no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285750" marR="0" indent="-285750" defTabSz="990564" rtl="0" eaLnBrk="1" fontAlgn="auto" latinLnBrk="0" hangingPunct="1">
              <a:lnSpc>
                <a:spcPct val="100000"/>
              </a:lnSpc>
              <a:spcBef>
                <a:spcPts val="0"/>
              </a:spcBef>
              <a:spcAft>
                <a:spcPts val="0"/>
              </a:spcAft>
              <a:buClrTx/>
              <a:buSzPct val="100000"/>
              <a:buFont typeface="Wingdings" panose="05000000000000000000" pitchFamily="2" charset="2"/>
              <a:buChar char="n"/>
              <a:tabLst/>
            </a:pPr>
            <a:r>
              <a:rPr kumimoji="1" lang="en-US" altLang="ja-JP" sz="1400" b="1" dirty="0">
                <a:solidFill>
                  <a:srgbClr val="FF0000"/>
                </a:solidFill>
                <a:latin typeface="+mn-lt"/>
                <a:cs typeface="+mn-cs"/>
              </a:rPr>
              <a:t>D</a:t>
            </a:r>
            <a:r>
              <a:rPr kumimoji="1" lang="en-US" altLang="ja-JP" sz="1400" b="1" i="0" u="none" strike="noStrike" kern="1200" cap="none" spc="0" normalizeH="0" baseline="0" noProof="0" dirty="0">
                <a:ln>
                  <a:noFill/>
                </a:ln>
                <a:solidFill>
                  <a:srgbClr val="FF0000"/>
                </a:solidFill>
                <a:effectLst/>
                <a:uLnTx/>
                <a:uFillTx/>
                <a:latin typeface="+mn-lt"/>
                <a:ea typeface="+mn-ea"/>
                <a:cs typeface="+mn-cs"/>
              </a:rPr>
              <a:t>escribe the implementation system for the preparation and implementation of the proof of concept.</a:t>
            </a:r>
            <a:br>
              <a:rPr kumimoji="1" lang="en-US" altLang="ja-JP" sz="1400" b="1" i="0" u="none" strike="noStrike" kern="1200" cap="none" spc="0" normalizeH="0" baseline="0" noProof="0" dirty="0">
                <a:ln>
                  <a:noFill/>
                </a:ln>
                <a:solidFill>
                  <a:srgbClr val="FF0000"/>
                </a:solidFill>
                <a:effectLst/>
                <a:uLnTx/>
                <a:uFillTx/>
                <a:latin typeface="+mn-lt"/>
                <a:ea typeface="+mn-ea"/>
                <a:cs typeface="+mn-cs"/>
              </a:rPr>
            </a:br>
            <a:r>
              <a:rPr kumimoji="1" lang="en-US" altLang="ja-JP" sz="1400" i="0" u="none" strike="noStrike" kern="1200" cap="none" spc="0" normalizeH="0" baseline="0" noProof="0" dirty="0">
                <a:ln>
                  <a:noFill/>
                </a:ln>
                <a:solidFill>
                  <a:srgbClr val="FF0000"/>
                </a:solidFill>
                <a:effectLst/>
                <a:uLnTx/>
                <a:uFillTx/>
                <a:latin typeface="+mn-lt"/>
                <a:ea typeface="+mn-ea"/>
                <a:cs typeface="+mn-cs"/>
              </a:rPr>
              <a:t>*Also describe the English level of each person. </a:t>
            </a:r>
            <a:br>
              <a:rPr kumimoji="1" lang="en-US" altLang="ja-JP" sz="1400" i="0" u="none" strike="noStrike" kern="1200" cap="none" spc="0" normalizeH="0" baseline="0" noProof="0" dirty="0">
                <a:ln>
                  <a:noFill/>
                </a:ln>
                <a:solidFill>
                  <a:srgbClr val="FF0000"/>
                </a:solidFill>
                <a:effectLst/>
                <a:uLnTx/>
                <a:uFillTx/>
                <a:latin typeface="+mn-lt"/>
                <a:ea typeface="+mn-ea"/>
                <a:cs typeface="+mn-cs"/>
              </a:rPr>
            </a:br>
            <a:r>
              <a:rPr kumimoji="1" lang="en-US" altLang="ja-JP" sz="1400" i="0" u="none" strike="noStrike" kern="1200" cap="none" spc="0" normalizeH="0" baseline="0" noProof="0" dirty="0">
                <a:ln>
                  <a:noFill/>
                </a:ln>
                <a:solidFill>
                  <a:srgbClr val="FF0000"/>
                </a:solidFill>
                <a:effectLst/>
                <a:uLnTx/>
                <a:uFillTx/>
                <a:latin typeface="+mn-lt"/>
                <a:ea typeface="+mn-ea"/>
                <a:cs typeface="+mn-cs"/>
              </a:rPr>
              <a:t>*Enclose the person(s) staying on site in a box.</a:t>
            </a:r>
          </a:p>
        </p:txBody>
      </p:sp>
      <p:cxnSp>
        <p:nvCxnSpPr>
          <p:cNvPr id="5" name="直線コネクタ 4">
            <a:extLst>
              <a:ext uri="{FF2B5EF4-FFF2-40B4-BE49-F238E27FC236}">
                <a16:creationId xmlns:a16="http://schemas.microsoft.com/office/drawing/2014/main" id="{10E0C756-430C-66BB-7AB0-107EFA994FED}"/>
              </a:ext>
            </a:extLst>
          </p:cNvPr>
          <p:cNvCxnSpPr>
            <a:cxnSpLocks/>
            <a:stCxn id="21" idx="2"/>
            <a:endCxn id="15" idx="0"/>
          </p:cNvCxnSpPr>
          <p:nvPr/>
        </p:nvCxnSpPr>
        <p:spPr>
          <a:xfrm>
            <a:off x="4990275" y="2824889"/>
            <a:ext cx="0" cy="187267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nvGrpSpPr>
          <p:cNvPr id="7" name="グループ化 6">
            <a:extLst>
              <a:ext uri="{FF2B5EF4-FFF2-40B4-BE49-F238E27FC236}">
                <a16:creationId xmlns:a16="http://schemas.microsoft.com/office/drawing/2014/main" id="{278C62B9-820D-79BD-3B97-C21171BD934F}"/>
              </a:ext>
            </a:extLst>
          </p:cNvPr>
          <p:cNvGrpSpPr/>
          <p:nvPr/>
        </p:nvGrpSpPr>
        <p:grpSpPr>
          <a:xfrm>
            <a:off x="2761585" y="1696399"/>
            <a:ext cx="4457380" cy="1128490"/>
            <a:chOff x="416999" y="1484313"/>
            <a:chExt cx="4356000" cy="1105365"/>
          </a:xfrm>
        </p:grpSpPr>
        <p:sp>
          <p:nvSpPr>
            <p:cNvPr id="21" name="Rectangle 7">
              <a:extLst>
                <a:ext uri="{FF2B5EF4-FFF2-40B4-BE49-F238E27FC236}">
                  <a16:creationId xmlns:a16="http://schemas.microsoft.com/office/drawing/2014/main" id="{E74432C7-A2D3-6ABD-3F1F-BEA57200B952}"/>
                </a:ext>
              </a:extLst>
            </p:cNvPr>
            <p:cNvSpPr>
              <a:spLocks noChangeArrowheads="1"/>
            </p:cNvSpPr>
            <p:nvPr/>
          </p:nvSpPr>
          <p:spPr bwMode="gray">
            <a:xfrm>
              <a:off x="416999" y="1844313"/>
              <a:ext cx="4356000" cy="745365"/>
            </a:xfrm>
            <a:prstGeom prst="rect">
              <a:avLst/>
            </a:prstGeom>
            <a:solidFill>
              <a:schemeClr val="bg1"/>
            </a:solidFill>
            <a:ln w="12700" algn="ctr">
              <a:solidFill>
                <a:srgbClr val="8C8C8C"/>
              </a:solidFill>
              <a:miter lim="800000"/>
              <a:headEnd/>
              <a:tailEnd/>
            </a:ln>
            <a:effectLst/>
          </p:spPr>
          <p:txBody>
            <a:bodyPr wrap="square" lIns="72000" tIns="72000" rIns="72000" bIns="72000" anchor="t" anchorCtr="0">
              <a:spAutoFit/>
            </a:bodyPr>
            <a:lstStyle/>
            <a:p>
              <a:pPr marL="171450" indent="-171450" fontAlgn="auto">
                <a:spcBef>
                  <a:spcPts val="0"/>
                </a:spcBef>
                <a:spcAft>
                  <a:spcPts val="0"/>
                </a:spcAft>
                <a:buClr>
                  <a:srgbClr val="000000"/>
                </a:buClr>
                <a:buFont typeface="Wingdings" panose="05000000000000000000" pitchFamily="2" charset="2"/>
                <a:buChar char="n"/>
              </a:pPr>
              <a:r>
                <a:rPr kumimoji="1" lang="en-US" altLang="ja-JP" sz="1000" b="1" dirty="0">
                  <a:solidFill>
                    <a:srgbClr val="000000"/>
                  </a:solidFill>
                  <a:latin typeface="Calibri Light" panose="020F0302020204030204" pitchFamily="34" charset="0"/>
                  <a:ea typeface="+mj-ea"/>
                  <a:cs typeface="Calibri Light" panose="020F0302020204030204" pitchFamily="34" charset="0"/>
                </a:rPr>
                <a:t>Name</a:t>
              </a:r>
              <a:r>
                <a:rPr kumimoji="1" lang="ja-JP" altLang="en-US" sz="1000" b="1" dirty="0">
                  <a:solidFill>
                    <a:srgbClr val="000000"/>
                  </a:solidFill>
                  <a:latin typeface="Calibri Light" panose="020F0302020204030204" pitchFamily="34" charset="0"/>
                  <a:ea typeface="+mj-ea"/>
                  <a:cs typeface="Calibri Light" panose="020F0302020204030204" pitchFamily="34" charset="0"/>
                </a:rPr>
                <a:t> </a:t>
              </a:r>
              <a:r>
                <a:rPr kumimoji="1" lang="en-US" altLang="ja-JP" sz="1000" b="1" dirty="0">
                  <a:solidFill>
                    <a:srgbClr val="000000"/>
                  </a:solidFill>
                  <a:latin typeface="Calibri Light" panose="020F0302020204030204" pitchFamily="34" charset="0"/>
                  <a:ea typeface="+mj-ea"/>
                  <a:cs typeface="Calibri Light" panose="020F0302020204030204" pitchFamily="34" charset="0"/>
                </a:rPr>
                <a:t>/</a:t>
              </a:r>
              <a:r>
                <a:rPr kumimoji="1" lang="ja-JP" altLang="en-US" sz="1000" b="1" dirty="0">
                  <a:solidFill>
                    <a:srgbClr val="000000"/>
                  </a:solidFill>
                  <a:latin typeface="Calibri Light" panose="020F0302020204030204" pitchFamily="34" charset="0"/>
                  <a:ea typeface="+mj-ea"/>
                  <a:cs typeface="Calibri Light" panose="020F0302020204030204" pitchFamily="34" charset="0"/>
                </a:rPr>
                <a:t> </a:t>
              </a:r>
              <a:r>
                <a:rPr kumimoji="1" lang="en-US" altLang="ja-JP" sz="1000" b="1" dirty="0">
                  <a:solidFill>
                    <a:srgbClr val="000000"/>
                  </a:solidFill>
                  <a:latin typeface="Calibri Light" panose="020F0302020204030204" pitchFamily="34" charset="0"/>
                  <a:ea typeface="+mj-ea"/>
                  <a:cs typeface="Calibri Light" panose="020F0302020204030204" pitchFamily="34" charset="0"/>
                </a:rPr>
                <a:t>Title</a:t>
              </a:r>
            </a:p>
            <a:p>
              <a:pPr marL="268288" indent="-177800" fontAlgn="auto">
                <a:spcBef>
                  <a:spcPts val="0"/>
                </a:spcBef>
                <a:spcAft>
                  <a:spcPts val="0"/>
                </a:spcAft>
                <a:buClr>
                  <a:srgbClr val="000000"/>
                </a:buClr>
                <a:buFont typeface="Wingdings" panose="05000000000000000000" pitchFamily="2" charset="2"/>
                <a:buChar char="ü"/>
              </a:pPr>
              <a:r>
                <a:rPr kumimoji="1" lang="en-US" altLang="ja-JP" sz="1000" dirty="0">
                  <a:solidFill>
                    <a:srgbClr val="000000"/>
                  </a:solidFill>
                  <a:latin typeface="Calibri Light" panose="020F0302020204030204" pitchFamily="34" charset="0"/>
                  <a:ea typeface="+mj-ea"/>
                  <a:cs typeface="Calibri Light" panose="020F0302020204030204" pitchFamily="34" charset="0"/>
                </a:rPr>
                <a:t>Person finally responsible for</a:t>
              </a:r>
            </a:p>
            <a:p>
              <a:pPr marL="268288" indent="-177800" fontAlgn="auto">
                <a:spcBef>
                  <a:spcPts val="0"/>
                </a:spcBef>
                <a:spcAft>
                  <a:spcPts val="0"/>
                </a:spcAft>
                <a:buClr>
                  <a:srgbClr val="000000"/>
                </a:buClr>
                <a:buFont typeface="Wingdings" panose="05000000000000000000" pitchFamily="2" charset="2"/>
                <a:buChar char="ü"/>
              </a:pPr>
              <a:r>
                <a:rPr kumimoji="1" lang="en-US" altLang="ja-JP" sz="1000" dirty="0">
                  <a:solidFill>
                    <a:srgbClr val="000000"/>
                  </a:solidFill>
                  <a:latin typeface="Calibri Light" panose="020F0302020204030204" pitchFamily="34" charset="0"/>
                  <a:ea typeface="+mj-ea"/>
                  <a:cs typeface="Calibri Light" panose="020F0302020204030204" pitchFamily="34" charset="0"/>
                </a:rPr>
                <a:t>Career</a:t>
              </a:r>
            </a:p>
            <a:p>
              <a:pPr marL="268288" indent="-177800" fontAlgn="auto">
                <a:spcBef>
                  <a:spcPts val="0"/>
                </a:spcBef>
                <a:spcAft>
                  <a:spcPts val="0"/>
                </a:spcAft>
                <a:buClr>
                  <a:srgbClr val="000000"/>
                </a:buClr>
                <a:buFont typeface="Wingdings" panose="05000000000000000000" pitchFamily="2" charset="2"/>
                <a:buChar char="ü"/>
              </a:pPr>
              <a:r>
                <a:rPr kumimoji="1" lang="en-US" altLang="ja-JP" sz="1000" dirty="0">
                  <a:solidFill>
                    <a:srgbClr val="000000"/>
                  </a:solidFill>
                  <a:latin typeface="Calibri Light" panose="020F0302020204030204" pitchFamily="34" charset="0"/>
                  <a:ea typeface="+mj-ea"/>
                  <a:cs typeface="Calibri Light" panose="020F0302020204030204" pitchFamily="34" charset="0"/>
                </a:rPr>
                <a:t>English level (beginner, daily conversation level, business level, native level)</a:t>
              </a:r>
              <a:endParaRPr kumimoji="1" lang="ja-JP" altLang="en-US" sz="1000" dirty="0">
                <a:solidFill>
                  <a:srgbClr val="000000"/>
                </a:solidFill>
                <a:latin typeface="Calibri Light" panose="020F0302020204030204" pitchFamily="34" charset="0"/>
                <a:ea typeface="+mj-ea"/>
                <a:cs typeface="Calibri Light" panose="020F0302020204030204" pitchFamily="34" charset="0"/>
              </a:endParaRPr>
            </a:p>
          </p:txBody>
        </p:sp>
        <p:sp>
          <p:nvSpPr>
            <p:cNvPr id="22" name="Text Box 8">
              <a:extLst>
                <a:ext uri="{FF2B5EF4-FFF2-40B4-BE49-F238E27FC236}">
                  <a16:creationId xmlns:a16="http://schemas.microsoft.com/office/drawing/2014/main" id="{FDDE1D41-0A7A-70A5-8A29-E22DA6CE9E1A}"/>
                </a:ext>
              </a:extLst>
            </p:cNvPr>
            <p:cNvSpPr txBox="1">
              <a:spLocks noChangeArrowheads="1"/>
            </p:cNvSpPr>
            <p:nvPr/>
          </p:nvSpPr>
          <p:spPr bwMode="gray">
            <a:xfrm>
              <a:off x="416999" y="1484313"/>
              <a:ext cx="4356000" cy="360000"/>
            </a:xfrm>
            <a:prstGeom prst="rect">
              <a:avLst/>
            </a:prstGeom>
            <a:solidFill>
              <a:srgbClr val="8C8C8C"/>
            </a:solidFill>
            <a:ln w="12700" algn="ctr">
              <a:solidFill>
                <a:srgbClr val="8C8C8C"/>
              </a:solidFill>
              <a:miter lim="800000"/>
              <a:headEnd/>
              <a:tailEnd type="none" w="sm" len="med"/>
            </a:ln>
            <a:effectLst/>
          </p:spPr>
          <p:txBody>
            <a:bodyPr wrap="none" lIns="72000" tIns="72000" rIns="72000" bIns="72000" anchor="ctr" anchorCtr="0">
              <a:noAutofit/>
            </a:bodyPr>
            <a:lstStyle/>
            <a:p>
              <a:pPr algn="ctr" fontAlgn="auto">
                <a:lnSpc>
                  <a:spcPct val="95000"/>
                </a:lnSpc>
                <a:spcBef>
                  <a:spcPts val="0"/>
                </a:spcBef>
                <a:spcAft>
                  <a:spcPts val="0"/>
                </a:spcAft>
              </a:pPr>
              <a:r>
                <a:rPr kumimoji="1" lang="en-US" altLang="ja-JP" sz="1000" b="1" dirty="0">
                  <a:solidFill>
                    <a:schemeClr val="bg1"/>
                  </a:solidFill>
                  <a:latin typeface="Calibri Light" panose="020F0302020204030204" pitchFamily="34" charset="0"/>
                  <a:ea typeface="+mj-ea"/>
                  <a:cs typeface="Calibri Light" panose="020F0302020204030204" pitchFamily="34" charset="0"/>
                </a:rPr>
                <a:t>person finally responsible for </a:t>
              </a:r>
              <a:endParaRPr kumimoji="1" lang="ja-JP" altLang="en-US" sz="1000" b="1" dirty="0">
                <a:solidFill>
                  <a:schemeClr val="bg1"/>
                </a:solidFill>
                <a:latin typeface="Calibri Light" panose="020F0302020204030204" pitchFamily="34" charset="0"/>
                <a:ea typeface="+mj-ea"/>
                <a:cs typeface="Calibri Light" panose="020F0302020204030204" pitchFamily="34" charset="0"/>
              </a:endParaRPr>
            </a:p>
          </p:txBody>
        </p:sp>
      </p:grpSp>
      <p:grpSp>
        <p:nvGrpSpPr>
          <p:cNvPr id="8" name="グループ化 7">
            <a:extLst>
              <a:ext uri="{FF2B5EF4-FFF2-40B4-BE49-F238E27FC236}">
                <a16:creationId xmlns:a16="http://schemas.microsoft.com/office/drawing/2014/main" id="{C26E3082-4424-4615-B453-4D7B33BE62D7}"/>
              </a:ext>
            </a:extLst>
          </p:cNvPr>
          <p:cNvGrpSpPr/>
          <p:nvPr/>
        </p:nvGrpSpPr>
        <p:grpSpPr>
          <a:xfrm>
            <a:off x="2761585" y="3031170"/>
            <a:ext cx="4457380" cy="1128490"/>
            <a:chOff x="416999" y="2811821"/>
            <a:chExt cx="4356000" cy="1105365"/>
          </a:xfrm>
        </p:grpSpPr>
        <p:sp>
          <p:nvSpPr>
            <p:cNvPr id="19" name="Rectangle 7">
              <a:extLst>
                <a:ext uri="{FF2B5EF4-FFF2-40B4-BE49-F238E27FC236}">
                  <a16:creationId xmlns:a16="http://schemas.microsoft.com/office/drawing/2014/main" id="{2A4F0628-8356-4F58-B34F-ABD190FB9228}"/>
                </a:ext>
              </a:extLst>
            </p:cNvPr>
            <p:cNvSpPr>
              <a:spLocks noChangeArrowheads="1"/>
            </p:cNvSpPr>
            <p:nvPr/>
          </p:nvSpPr>
          <p:spPr bwMode="gray">
            <a:xfrm>
              <a:off x="416999" y="3171821"/>
              <a:ext cx="4356000" cy="745365"/>
            </a:xfrm>
            <a:prstGeom prst="rect">
              <a:avLst/>
            </a:prstGeom>
            <a:solidFill>
              <a:schemeClr val="bg1"/>
            </a:solidFill>
            <a:ln w="12700" algn="ctr">
              <a:solidFill>
                <a:srgbClr val="8C8C8C"/>
              </a:solidFill>
              <a:miter lim="800000"/>
              <a:headEnd/>
              <a:tailEnd/>
            </a:ln>
            <a:effectLst/>
          </p:spPr>
          <p:txBody>
            <a:bodyPr wrap="square" lIns="72000" tIns="72000" rIns="72000" bIns="72000" anchor="t" anchorCtr="0">
              <a:spAutoFit/>
            </a:bodyPr>
            <a:lstStyle/>
            <a:p>
              <a:pPr marL="171450" indent="-171450" fontAlgn="auto">
                <a:spcBef>
                  <a:spcPts val="0"/>
                </a:spcBef>
                <a:spcAft>
                  <a:spcPts val="0"/>
                </a:spcAft>
                <a:buClr>
                  <a:srgbClr val="000000"/>
                </a:buClr>
                <a:buFont typeface="Wingdings" panose="05000000000000000000" pitchFamily="2" charset="2"/>
                <a:buChar char="n"/>
              </a:pPr>
              <a:r>
                <a:rPr kumimoji="1" lang="en-US" altLang="ja-JP" sz="1000" b="1" dirty="0">
                  <a:solidFill>
                    <a:srgbClr val="000000"/>
                  </a:solidFill>
                  <a:latin typeface="Calibri Light" panose="020F0302020204030204" pitchFamily="34" charset="0"/>
                  <a:ea typeface="+mj-ea"/>
                  <a:cs typeface="Calibri Light" panose="020F0302020204030204" pitchFamily="34" charset="0"/>
                </a:rPr>
                <a:t>Name</a:t>
              </a:r>
              <a:r>
                <a:rPr kumimoji="1" lang="ja-JP" altLang="en-US" sz="1000" b="1" dirty="0">
                  <a:solidFill>
                    <a:srgbClr val="000000"/>
                  </a:solidFill>
                  <a:latin typeface="Calibri Light" panose="020F0302020204030204" pitchFamily="34" charset="0"/>
                  <a:ea typeface="+mj-ea"/>
                  <a:cs typeface="Calibri Light" panose="020F0302020204030204" pitchFamily="34" charset="0"/>
                </a:rPr>
                <a:t> </a:t>
              </a:r>
              <a:r>
                <a:rPr kumimoji="1" lang="en-US" altLang="ja-JP" sz="1000" b="1" dirty="0">
                  <a:solidFill>
                    <a:srgbClr val="000000"/>
                  </a:solidFill>
                  <a:latin typeface="Calibri Light" panose="020F0302020204030204" pitchFamily="34" charset="0"/>
                  <a:ea typeface="+mj-ea"/>
                  <a:cs typeface="Calibri Light" panose="020F0302020204030204" pitchFamily="34" charset="0"/>
                </a:rPr>
                <a:t>/</a:t>
              </a:r>
              <a:r>
                <a:rPr kumimoji="1" lang="ja-JP" altLang="en-US" sz="1000" b="1" dirty="0">
                  <a:solidFill>
                    <a:srgbClr val="000000"/>
                  </a:solidFill>
                  <a:latin typeface="Calibri Light" panose="020F0302020204030204" pitchFamily="34" charset="0"/>
                  <a:ea typeface="+mj-ea"/>
                  <a:cs typeface="Calibri Light" panose="020F0302020204030204" pitchFamily="34" charset="0"/>
                </a:rPr>
                <a:t> </a:t>
              </a:r>
              <a:r>
                <a:rPr kumimoji="1" lang="en-US" altLang="ja-JP" sz="1000" b="1" dirty="0">
                  <a:solidFill>
                    <a:srgbClr val="000000"/>
                  </a:solidFill>
                  <a:latin typeface="Calibri Light" panose="020F0302020204030204" pitchFamily="34" charset="0"/>
                  <a:ea typeface="+mj-ea"/>
                  <a:cs typeface="Calibri Light" panose="020F0302020204030204" pitchFamily="34" charset="0"/>
                </a:rPr>
                <a:t>title</a:t>
              </a:r>
            </a:p>
            <a:p>
              <a:pPr marL="268288" indent="-177800" fontAlgn="auto">
                <a:spcBef>
                  <a:spcPts val="0"/>
                </a:spcBef>
                <a:spcAft>
                  <a:spcPts val="0"/>
                </a:spcAft>
                <a:buClr>
                  <a:srgbClr val="000000"/>
                </a:buClr>
                <a:buFont typeface="Wingdings" panose="05000000000000000000" pitchFamily="2" charset="2"/>
                <a:buChar char="ü"/>
              </a:pPr>
              <a:r>
                <a:rPr kumimoji="1" lang="en-US" altLang="ja-JP" sz="1000" dirty="0">
                  <a:solidFill>
                    <a:srgbClr val="000000"/>
                  </a:solidFill>
                  <a:latin typeface="Calibri Light" panose="020F0302020204030204" pitchFamily="34" charset="0"/>
                  <a:ea typeface="+mj-ea"/>
                  <a:cs typeface="Calibri Light" panose="020F0302020204030204" pitchFamily="34" charset="0"/>
                </a:rPr>
                <a:t>On-site responsibility for progress and quality control of all operations</a:t>
              </a:r>
            </a:p>
            <a:p>
              <a:pPr marL="268288" indent="-177800" fontAlgn="auto">
                <a:spcBef>
                  <a:spcPts val="0"/>
                </a:spcBef>
                <a:spcAft>
                  <a:spcPts val="0"/>
                </a:spcAft>
                <a:buClr>
                  <a:srgbClr val="000000"/>
                </a:buClr>
                <a:buFont typeface="Wingdings" panose="05000000000000000000" pitchFamily="2" charset="2"/>
                <a:buChar char="ü"/>
              </a:pPr>
              <a:r>
                <a:rPr kumimoji="1" lang="en-US" altLang="ja-JP" sz="1000" dirty="0">
                  <a:solidFill>
                    <a:srgbClr val="000000"/>
                  </a:solidFill>
                  <a:latin typeface="Calibri Light" panose="020F0302020204030204" pitchFamily="34" charset="0"/>
                  <a:ea typeface="+mj-ea"/>
                  <a:cs typeface="Calibri Light" panose="020F0302020204030204" pitchFamily="34" charset="0"/>
                </a:rPr>
                <a:t>Career</a:t>
              </a:r>
            </a:p>
            <a:p>
              <a:pPr marL="268288" indent="-177800" fontAlgn="auto">
                <a:spcBef>
                  <a:spcPts val="0"/>
                </a:spcBef>
                <a:spcAft>
                  <a:spcPts val="0"/>
                </a:spcAft>
                <a:buClr>
                  <a:srgbClr val="000000"/>
                </a:buClr>
                <a:buFont typeface="Wingdings" panose="05000000000000000000" pitchFamily="2" charset="2"/>
                <a:buChar char="ü"/>
              </a:pPr>
              <a:r>
                <a:rPr kumimoji="1" lang="en-US" altLang="ja-JP" sz="1000" dirty="0">
                  <a:solidFill>
                    <a:srgbClr val="000000"/>
                  </a:solidFill>
                  <a:latin typeface="Calibri Light" panose="020F0302020204030204" pitchFamily="34" charset="0"/>
                  <a:ea typeface="+mj-ea"/>
                  <a:cs typeface="Calibri Light" panose="020F0302020204030204" pitchFamily="34" charset="0"/>
                </a:rPr>
                <a:t>English level (beginner, daily conversation level, business level, native level)</a:t>
              </a:r>
              <a:endParaRPr kumimoji="1" lang="ja-JP" altLang="en-US" sz="1000" dirty="0">
                <a:solidFill>
                  <a:srgbClr val="000000"/>
                </a:solidFill>
                <a:latin typeface="Calibri Light" panose="020F0302020204030204" pitchFamily="34" charset="0"/>
                <a:ea typeface="+mj-ea"/>
                <a:cs typeface="Calibri Light" panose="020F0302020204030204" pitchFamily="34" charset="0"/>
              </a:endParaRPr>
            </a:p>
          </p:txBody>
        </p:sp>
        <p:sp>
          <p:nvSpPr>
            <p:cNvPr id="20" name="Text Box 8">
              <a:extLst>
                <a:ext uri="{FF2B5EF4-FFF2-40B4-BE49-F238E27FC236}">
                  <a16:creationId xmlns:a16="http://schemas.microsoft.com/office/drawing/2014/main" id="{7B23267E-9B8C-6863-0929-12545D9A6697}"/>
                </a:ext>
              </a:extLst>
            </p:cNvPr>
            <p:cNvSpPr txBox="1">
              <a:spLocks noChangeArrowheads="1"/>
            </p:cNvSpPr>
            <p:nvPr/>
          </p:nvSpPr>
          <p:spPr bwMode="gray">
            <a:xfrm>
              <a:off x="416999" y="2811821"/>
              <a:ext cx="4356000" cy="360000"/>
            </a:xfrm>
            <a:prstGeom prst="rect">
              <a:avLst/>
            </a:prstGeom>
            <a:solidFill>
              <a:srgbClr val="8C8C8C"/>
            </a:solidFill>
            <a:ln w="12700" algn="ctr">
              <a:solidFill>
                <a:srgbClr val="8C8C8C"/>
              </a:solidFill>
              <a:miter lim="800000"/>
              <a:headEnd/>
              <a:tailEnd type="none" w="sm" len="med"/>
            </a:ln>
            <a:effectLst/>
          </p:spPr>
          <p:txBody>
            <a:bodyPr wrap="none" lIns="72000" tIns="72000" rIns="72000" bIns="72000" anchor="ctr" anchorCtr="0">
              <a:noAutofit/>
            </a:bodyPr>
            <a:lstStyle>
              <a:defPPr>
                <a:defRPr lang="en-US"/>
              </a:defPPr>
              <a:lvl1pPr algn="ctr" fontAlgn="auto">
                <a:lnSpc>
                  <a:spcPct val="95000"/>
                </a:lnSpc>
                <a:spcBef>
                  <a:spcPts val="0"/>
                </a:spcBef>
                <a:spcAft>
                  <a:spcPts val="0"/>
                </a:spcAft>
                <a:defRPr kumimoji="1" sz="1600" b="1">
                  <a:solidFill>
                    <a:schemeClr val="bg1"/>
                  </a:solidFill>
                  <a:latin typeface="Arial"/>
                  <a:cs typeface="+mn-cs"/>
                </a:defRPr>
              </a:lvl1pPr>
            </a:lstStyle>
            <a:p>
              <a:r>
                <a:rPr lang="en-US" altLang="ja-JP" sz="1000" dirty="0">
                  <a:latin typeface="Calibri Light" panose="020F0302020204030204" pitchFamily="34" charset="0"/>
                  <a:ea typeface="+mj-ea"/>
                  <a:cs typeface="Calibri Light" panose="020F0302020204030204" pitchFamily="34" charset="0"/>
                </a:rPr>
                <a:t>Project Manager </a:t>
              </a:r>
              <a:endParaRPr lang="ja-JP" altLang="en-US" sz="1000" dirty="0">
                <a:latin typeface="Calibri Light" panose="020F0302020204030204" pitchFamily="34" charset="0"/>
                <a:ea typeface="+mj-ea"/>
                <a:cs typeface="Calibri Light" panose="020F0302020204030204" pitchFamily="34" charset="0"/>
              </a:endParaRPr>
            </a:p>
          </p:txBody>
        </p:sp>
      </p:grpSp>
      <p:grpSp>
        <p:nvGrpSpPr>
          <p:cNvPr id="9" name="グループ化 8">
            <a:extLst>
              <a:ext uri="{FF2B5EF4-FFF2-40B4-BE49-F238E27FC236}">
                <a16:creationId xmlns:a16="http://schemas.microsoft.com/office/drawing/2014/main" id="{4FE3C6A3-0DD2-84DC-0593-3F6EEB93166B}"/>
              </a:ext>
            </a:extLst>
          </p:cNvPr>
          <p:cNvGrpSpPr/>
          <p:nvPr/>
        </p:nvGrpSpPr>
        <p:grpSpPr>
          <a:xfrm>
            <a:off x="716686" y="4697559"/>
            <a:ext cx="2676815" cy="1282379"/>
            <a:chOff x="416999" y="4616408"/>
            <a:chExt cx="4356000" cy="1256100"/>
          </a:xfrm>
        </p:grpSpPr>
        <p:sp>
          <p:nvSpPr>
            <p:cNvPr id="17" name="Text Box 8">
              <a:extLst>
                <a:ext uri="{FF2B5EF4-FFF2-40B4-BE49-F238E27FC236}">
                  <a16:creationId xmlns:a16="http://schemas.microsoft.com/office/drawing/2014/main" id="{846E1668-01E0-2ED7-F277-4357B56B314D}"/>
                </a:ext>
              </a:extLst>
            </p:cNvPr>
            <p:cNvSpPr txBox="1">
              <a:spLocks noChangeArrowheads="1"/>
            </p:cNvSpPr>
            <p:nvPr/>
          </p:nvSpPr>
          <p:spPr bwMode="gray">
            <a:xfrm>
              <a:off x="416999" y="4616408"/>
              <a:ext cx="4356000" cy="360000"/>
            </a:xfrm>
            <a:prstGeom prst="rect">
              <a:avLst/>
            </a:prstGeom>
            <a:solidFill>
              <a:srgbClr val="8C8C8C"/>
            </a:solidFill>
            <a:ln w="12700" algn="ctr">
              <a:solidFill>
                <a:srgbClr val="8C8C8C"/>
              </a:solidFill>
              <a:miter lim="800000"/>
              <a:headEnd/>
              <a:tailEnd type="none" w="sm" len="med"/>
            </a:ln>
            <a:effectLst/>
          </p:spPr>
          <p:txBody>
            <a:bodyPr wrap="none" lIns="72000" tIns="72000" rIns="72000" bIns="72000" anchor="ctr" anchorCtr="0">
              <a:noAutofit/>
            </a:bodyPr>
            <a:lstStyle>
              <a:defPPr>
                <a:defRPr lang="en-US"/>
              </a:defPPr>
              <a:lvl1pPr algn="ctr" fontAlgn="auto">
                <a:lnSpc>
                  <a:spcPct val="95000"/>
                </a:lnSpc>
                <a:spcBef>
                  <a:spcPts val="0"/>
                </a:spcBef>
                <a:spcAft>
                  <a:spcPts val="0"/>
                </a:spcAft>
                <a:defRPr kumimoji="1" sz="1600" b="1">
                  <a:solidFill>
                    <a:schemeClr val="bg1"/>
                  </a:solidFill>
                  <a:latin typeface="Arial"/>
                  <a:cs typeface="+mn-cs"/>
                </a:defRPr>
              </a:lvl1pPr>
            </a:lstStyle>
            <a:p>
              <a:r>
                <a:rPr lang="en-US" altLang="ja-JP" sz="1000" dirty="0">
                  <a:latin typeface="Calibri Light" panose="020F0302020204030204" pitchFamily="34" charset="0"/>
                  <a:ea typeface="+mj-ea"/>
                  <a:cs typeface="Calibri Light" panose="020F0302020204030204" pitchFamily="34" charset="0"/>
                </a:rPr>
                <a:t>Development Team</a:t>
              </a:r>
              <a:endParaRPr lang="ja-JP" altLang="en-US" sz="1000" dirty="0">
                <a:latin typeface="Calibri Light" panose="020F0302020204030204" pitchFamily="34" charset="0"/>
                <a:ea typeface="+mj-ea"/>
                <a:cs typeface="Calibri Light" panose="020F0302020204030204" pitchFamily="34" charset="0"/>
              </a:endParaRPr>
            </a:p>
          </p:txBody>
        </p:sp>
        <p:sp>
          <p:nvSpPr>
            <p:cNvPr id="18" name="Rectangle 7">
              <a:extLst>
                <a:ext uri="{FF2B5EF4-FFF2-40B4-BE49-F238E27FC236}">
                  <a16:creationId xmlns:a16="http://schemas.microsoft.com/office/drawing/2014/main" id="{B8ACB61C-6CFE-2FB7-E617-F41733600F0A}"/>
                </a:ext>
              </a:extLst>
            </p:cNvPr>
            <p:cNvSpPr>
              <a:spLocks noChangeArrowheads="1"/>
            </p:cNvSpPr>
            <p:nvPr/>
          </p:nvSpPr>
          <p:spPr bwMode="gray">
            <a:xfrm>
              <a:off x="416999" y="4976408"/>
              <a:ext cx="4356000" cy="896100"/>
            </a:xfrm>
            <a:prstGeom prst="rect">
              <a:avLst/>
            </a:prstGeom>
            <a:solidFill>
              <a:schemeClr val="bg1"/>
            </a:solidFill>
            <a:ln w="12700" algn="ctr">
              <a:solidFill>
                <a:srgbClr val="8C8C8C"/>
              </a:solidFill>
              <a:miter lim="800000"/>
              <a:headEnd/>
              <a:tailEnd/>
            </a:ln>
            <a:effectLst/>
          </p:spPr>
          <p:txBody>
            <a:bodyPr wrap="square" lIns="72000" tIns="72000" rIns="72000" bIns="72000" anchor="t" anchorCtr="0">
              <a:spAutoFit/>
            </a:bodyPr>
            <a:lstStyle/>
            <a:p>
              <a:pPr marL="171450" indent="-171450" fontAlgn="auto">
                <a:spcBef>
                  <a:spcPts val="0"/>
                </a:spcBef>
                <a:spcAft>
                  <a:spcPts val="0"/>
                </a:spcAft>
                <a:buClr>
                  <a:srgbClr val="000000"/>
                </a:buClr>
                <a:buFont typeface="Wingdings" panose="05000000000000000000" pitchFamily="2" charset="2"/>
                <a:buChar char="n"/>
              </a:pPr>
              <a:r>
                <a:rPr kumimoji="1" lang="en-US" altLang="ja-JP" sz="1000" b="1" dirty="0">
                  <a:solidFill>
                    <a:srgbClr val="000000"/>
                  </a:solidFill>
                  <a:latin typeface="Calibri Light" panose="020F0302020204030204" pitchFamily="34" charset="0"/>
                  <a:ea typeface="+mj-ea"/>
                  <a:cs typeface="Calibri Light" panose="020F0302020204030204" pitchFamily="34" charset="0"/>
                </a:rPr>
                <a:t>Name</a:t>
              </a:r>
              <a:r>
                <a:rPr kumimoji="1" lang="ja-JP" altLang="en-US" sz="1000" b="1" dirty="0">
                  <a:solidFill>
                    <a:srgbClr val="000000"/>
                  </a:solidFill>
                  <a:latin typeface="Calibri Light" panose="020F0302020204030204" pitchFamily="34" charset="0"/>
                  <a:ea typeface="+mj-ea"/>
                  <a:cs typeface="Calibri Light" panose="020F0302020204030204" pitchFamily="34" charset="0"/>
                </a:rPr>
                <a:t> </a:t>
              </a:r>
              <a:r>
                <a:rPr kumimoji="1" lang="en-US" altLang="ja-JP" sz="1000" b="1" dirty="0">
                  <a:solidFill>
                    <a:srgbClr val="000000"/>
                  </a:solidFill>
                  <a:latin typeface="Calibri Light" panose="020F0302020204030204" pitchFamily="34" charset="0"/>
                  <a:ea typeface="+mj-ea"/>
                  <a:cs typeface="Calibri Light" panose="020F0302020204030204" pitchFamily="34" charset="0"/>
                </a:rPr>
                <a:t>/</a:t>
              </a:r>
              <a:r>
                <a:rPr kumimoji="1" lang="ja-JP" altLang="en-US" sz="1000" b="1" dirty="0">
                  <a:solidFill>
                    <a:srgbClr val="000000"/>
                  </a:solidFill>
                  <a:latin typeface="Calibri Light" panose="020F0302020204030204" pitchFamily="34" charset="0"/>
                  <a:ea typeface="+mj-ea"/>
                  <a:cs typeface="Calibri Light" panose="020F0302020204030204" pitchFamily="34" charset="0"/>
                </a:rPr>
                <a:t> </a:t>
              </a:r>
              <a:r>
                <a:rPr kumimoji="1" lang="en-US" altLang="ja-JP" sz="1000" b="1" dirty="0">
                  <a:solidFill>
                    <a:srgbClr val="000000"/>
                  </a:solidFill>
                  <a:latin typeface="Calibri Light" panose="020F0302020204030204" pitchFamily="34" charset="0"/>
                  <a:ea typeface="+mj-ea"/>
                  <a:cs typeface="Calibri Light" panose="020F0302020204030204" pitchFamily="34" charset="0"/>
                </a:rPr>
                <a:t>Title</a:t>
              </a:r>
            </a:p>
            <a:p>
              <a:pPr marL="268288" indent="-177800" fontAlgn="auto">
                <a:spcBef>
                  <a:spcPts val="0"/>
                </a:spcBef>
                <a:spcAft>
                  <a:spcPts val="0"/>
                </a:spcAft>
                <a:buClr>
                  <a:srgbClr val="000000"/>
                </a:buClr>
                <a:buFont typeface="Wingdings" panose="05000000000000000000" pitchFamily="2" charset="2"/>
                <a:buChar char="ü"/>
              </a:pPr>
              <a:r>
                <a:rPr kumimoji="1" lang="en-US" altLang="ja-JP" sz="1000" dirty="0">
                  <a:solidFill>
                    <a:srgbClr val="000000"/>
                  </a:solidFill>
                  <a:latin typeface="Calibri Light" panose="020F0302020204030204" pitchFamily="34" charset="0"/>
                  <a:ea typeface="+mj-ea"/>
                  <a:cs typeface="Calibri Light" panose="020F0302020204030204" pitchFamily="34" charset="0"/>
                </a:rPr>
                <a:t>Roles</a:t>
              </a:r>
            </a:p>
            <a:p>
              <a:pPr marL="268288" indent="-177800" fontAlgn="auto">
                <a:spcBef>
                  <a:spcPts val="0"/>
                </a:spcBef>
                <a:spcAft>
                  <a:spcPts val="0"/>
                </a:spcAft>
                <a:buClr>
                  <a:srgbClr val="000000"/>
                </a:buClr>
                <a:buFont typeface="Wingdings" panose="05000000000000000000" pitchFamily="2" charset="2"/>
                <a:buChar char="ü"/>
              </a:pPr>
              <a:r>
                <a:rPr kumimoji="1" lang="en-US" altLang="ja-JP" sz="1000" dirty="0">
                  <a:solidFill>
                    <a:srgbClr val="000000"/>
                  </a:solidFill>
                  <a:latin typeface="Calibri Light" panose="020F0302020204030204" pitchFamily="34" charset="0"/>
                  <a:ea typeface="+mj-ea"/>
                  <a:cs typeface="Calibri Light" panose="020F0302020204030204" pitchFamily="34" charset="0"/>
                </a:rPr>
                <a:t>Career</a:t>
              </a:r>
            </a:p>
            <a:p>
              <a:pPr marL="268288" indent="-177800" fontAlgn="auto">
                <a:spcBef>
                  <a:spcPts val="0"/>
                </a:spcBef>
                <a:spcAft>
                  <a:spcPts val="0"/>
                </a:spcAft>
                <a:buClr>
                  <a:srgbClr val="000000"/>
                </a:buClr>
                <a:buFont typeface="Wingdings" panose="05000000000000000000" pitchFamily="2" charset="2"/>
                <a:buChar char="ü"/>
              </a:pPr>
              <a:r>
                <a:rPr kumimoji="1" lang="en-US" altLang="ja-JP" sz="1000" dirty="0">
                  <a:solidFill>
                    <a:srgbClr val="000000"/>
                  </a:solidFill>
                  <a:latin typeface="Calibri Light" panose="020F0302020204030204" pitchFamily="34" charset="0"/>
                  <a:ea typeface="+mj-ea"/>
                  <a:cs typeface="Calibri Light" panose="020F0302020204030204" pitchFamily="34" charset="0"/>
                </a:rPr>
                <a:t>English level (beginner, daily conversation level, business level, native level)</a:t>
              </a:r>
              <a:endParaRPr kumimoji="1" lang="ja-JP" altLang="en-US" sz="1000" dirty="0">
                <a:solidFill>
                  <a:srgbClr val="000000"/>
                </a:solidFill>
                <a:latin typeface="Calibri Light" panose="020F0302020204030204" pitchFamily="34" charset="0"/>
                <a:ea typeface="+mj-ea"/>
                <a:cs typeface="Calibri Light" panose="020F0302020204030204" pitchFamily="34" charset="0"/>
              </a:endParaRPr>
            </a:p>
          </p:txBody>
        </p:sp>
      </p:grpSp>
      <p:grpSp>
        <p:nvGrpSpPr>
          <p:cNvPr id="10" name="グループ化 9">
            <a:extLst>
              <a:ext uri="{FF2B5EF4-FFF2-40B4-BE49-F238E27FC236}">
                <a16:creationId xmlns:a16="http://schemas.microsoft.com/office/drawing/2014/main" id="{C0D6BC66-4D7A-A1F7-6B08-EB17512C0EB5}"/>
              </a:ext>
            </a:extLst>
          </p:cNvPr>
          <p:cNvGrpSpPr/>
          <p:nvPr/>
        </p:nvGrpSpPr>
        <p:grpSpPr>
          <a:xfrm>
            <a:off x="3651867" y="4697559"/>
            <a:ext cx="2676815" cy="1282380"/>
            <a:chOff x="416999" y="4616408"/>
            <a:chExt cx="4356000" cy="1256101"/>
          </a:xfrm>
        </p:grpSpPr>
        <p:sp>
          <p:nvSpPr>
            <p:cNvPr id="15" name="Text Box 8">
              <a:extLst>
                <a:ext uri="{FF2B5EF4-FFF2-40B4-BE49-F238E27FC236}">
                  <a16:creationId xmlns:a16="http://schemas.microsoft.com/office/drawing/2014/main" id="{AAED3D15-6C65-01C1-329B-130C63BAF210}"/>
                </a:ext>
              </a:extLst>
            </p:cNvPr>
            <p:cNvSpPr txBox="1">
              <a:spLocks noChangeArrowheads="1"/>
            </p:cNvSpPr>
            <p:nvPr/>
          </p:nvSpPr>
          <p:spPr bwMode="gray">
            <a:xfrm>
              <a:off x="416999" y="4616408"/>
              <a:ext cx="4356000" cy="360000"/>
            </a:xfrm>
            <a:prstGeom prst="rect">
              <a:avLst/>
            </a:prstGeom>
            <a:solidFill>
              <a:srgbClr val="8C8C8C"/>
            </a:solidFill>
            <a:ln w="12700" algn="ctr">
              <a:solidFill>
                <a:srgbClr val="8C8C8C"/>
              </a:solidFill>
              <a:miter lim="800000"/>
              <a:headEnd/>
              <a:tailEnd type="none" w="sm" len="med"/>
            </a:ln>
            <a:effectLst/>
          </p:spPr>
          <p:txBody>
            <a:bodyPr wrap="none" lIns="72000" tIns="72000" rIns="72000" bIns="72000" anchor="ctr" anchorCtr="0">
              <a:noAutofit/>
            </a:bodyPr>
            <a:lstStyle>
              <a:defPPr>
                <a:defRPr lang="en-US"/>
              </a:defPPr>
              <a:lvl1pPr algn="ctr" fontAlgn="auto">
                <a:lnSpc>
                  <a:spcPct val="95000"/>
                </a:lnSpc>
                <a:spcBef>
                  <a:spcPts val="0"/>
                </a:spcBef>
                <a:spcAft>
                  <a:spcPts val="0"/>
                </a:spcAft>
                <a:defRPr kumimoji="1" sz="1600" b="1">
                  <a:solidFill>
                    <a:schemeClr val="bg1"/>
                  </a:solidFill>
                  <a:latin typeface="Arial"/>
                  <a:cs typeface="+mn-cs"/>
                </a:defRPr>
              </a:lvl1pPr>
            </a:lstStyle>
            <a:p>
              <a:r>
                <a:rPr lang="en-US" altLang="ja-JP" sz="1000" dirty="0">
                  <a:latin typeface="Calibri Light" panose="020F0302020204030204" pitchFamily="34" charset="0"/>
                  <a:ea typeface="+mj-ea"/>
                  <a:cs typeface="Calibri Light" panose="020F0302020204030204" pitchFamily="34" charset="0"/>
                </a:rPr>
                <a:t>Working Team</a:t>
              </a:r>
              <a:endParaRPr lang="ja-JP" altLang="en-US" sz="1000" dirty="0">
                <a:latin typeface="Calibri Light" panose="020F0302020204030204" pitchFamily="34" charset="0"/>
                <a:ea typeface="+mj-ea"/>
                <a:cs typeface="Calibri Light" panose="020F0302020204030204" pitchFamily="34" charset="0"/>
              </a:endParaRPr>
            </a:p>
          </p:txBody>
        </p:sp>
        <p:sp>
          <p:nvSpPr>
            <p:cNvPr id="16" name="Rectangle 7">
              <a:extLst>
                <a:ext uri="{FF2B5EF4-FFF2-40B4-BE49-F238E27FC236}">
                  <a16:creationId xmlns:a16="http://schemas.microsoft.com/office/drawing/2014/main" id="{2A368AF1-9E80-A759-45A9-F8849FFDE606}"/>
                </a:ext>
              </a:extLst>
            </p:cNvPr>
            <p:cNvSpPr>
              <a:spLocks noChangeArrowheads="1"/>
            </p:cNvSpPr>
            <p:nvPr/>
          </p:nvSpPr>
          <p:spPr bwMode="gray">
            <a:xfrm>
              <a:off x="416999" y="4976408"/>
              <a:ext cx="4356000" cy="896101"/>
            </a:xfrm>
            <a:prstGeom prst="rect">
              <a:avLst/>
            </a:prstGeom>
            <a:solidFill>
              <a:schemeClr val="bg1"/>
            </a:solidFill>
            <a:ln w="12700" algn="ctr">
              <a:solidFill>
                <a:srgbClr val="8C8C8C"/>
              </a:solidFill>
              <a:miter lim="800000"/>
              <a:headEnd/>
              <a:tailEnd/>
            </a:ln>
            <a:effectLst/>
          </p:spPr>
          <p:txBody>
            <a:bodyPr wrap="square" lIns="72000" tIns="72000" rIns="72000" bIns="72000" anchor="t" anchorCtr="0">
              <a:spAutoFit/>
            </a:bodyPr>
            <a:lstStyle/>
            <a:p>
              <a:pPr marL="171450" indent="-171450" fontAlgn="auto">
                <a:spcBef>
                  <a:spcPts val="0"/>
                </a:spcBef>
                <a:spcAft>
                  <a:spcPts val="0"/>
                </a:spcAft>
                <a:buClr>
                  <a:srgbClr val="000000"/>
                </a:buClr>
                <a:buFont typeface="Wingdings" panose="05000000000000000000" pitchFamily="2" charset="2"/>
                <a:buChar char="n"/>
              </a:pPr>
              <a:r>
                <a:rPr kumimoji="1" lang="en-US" altLang="ja-JP" sz="1000" b="1" dirty="0">
                  <a:solidFill>
                    <a:srgbClr val="000000"/>
                  </a:solidFill>
                  <a:latin typeface="Calibri Light" panose="020F0302020204030204" pitchFamily="34" charset="0"/>
                  <a:ea typeface="+mj-ea"/>
                  <a:cs typeface="Calibri Light" panose="020F0302020204030204" pitchFamily="34" charset="0"/>
                </a:rPr>
                <a:t>Name</a:t>
              </a:r>
              <a:r>
                <a:rPr kumimoji="1" lang="ja-JP" altLang="en-US" sz="1000" b="1" dirty="0">
                  <a:solidFill>
                    <a:srgbClr val="000000"/>
                  </a:solidFill>
                  <a:latin typeface="Calibri Light" panose="020F0302020204030204" pitchFamily="34" charset="0"/>
                  <a:ea typeface="+mj-ea"/>
                  <a:cs typeface="Calibri Light" panose="020F0302020204030204" pitchFamily="34" charset="0"/>
                </a:rPr>
                <a:t> </a:t>
              </a:r>
              <a:r>
                <a:rPr kumimoji="1" lang="en-US" altLang="ja-JP" sz="1000" b="1" dirty="0">
                  <a:solidFill>
                    <a:srgbClr val="000000"/>
                  </a:solidFill>
                  <a:latin typeface="Calibri Light" panose="020F0302020204030204" pitchFamily="34" charset="0"/>
                  <a:ea typeface="+mj-ea"/>
                  <a:cs typeface="Calibri Light" panose="020F0302020204030204" pitchFamily="34" charset="0"/>
                </a:rPr>
                <a:t>/</a:t>
              </a:r>
              <a:r>
                <a:rPr kumimoji="1" lang="ja-JP" altLang="en-US" sz="1000" b="1" dirty="0">
                  <a:solidFill>
                    <a:srgbClr val="000000"/>
                  </a:solidFill>
                  <a:latin typeface="Calibri Light" panose="020F0302020204030204" pitchFamily="34" charset="0"/>
                  <a:ea typeface="+mj-ea"/>
                  <a:cs typeface="Calibri Light" panose="020F0302020204030204" pitchFamily="34" charset="0"/>
                </a:rPr>
                <a:t> </a:t>
              </a:r>
              <a:r>
                <a:rPr kumimoji="1" lang="en-US" altLang="ja-JP" sz="1000" b="1" dirty="0">
                  <a:solidFill>
                    <a:srgbClr val="000000"/>
                  </a:solidFill>
                  <a:latin typeface="Calibri Light" panose="020F0302020204030204" pitchFamily="34" charset="0"/>
                  <a:ea typeface="+mj-ea"/>
                  <a:cs typeface="Calibri Light" panose="020F0302020204030204" pitchFamily="34" charset="0"/>
                </a:rPr>
                <a:t>Title</a:t>
              </a:r>
            </a:p>
            <a:p>
              <a:pPr marL="268288" indent="-177800" fontAlgn="auto">
                <a:spcBef>
                  <a:spcPts val="0"/>
                </a:spcBef>
                <a:spcAft>
                  <a:spcPts val="0"/>
                </a:spcAft>
                <a:buClr>
                  <a:srgbClr val="000000"/>
                </a:buClr>
                <a:buFont typeface="Wingdings" panose="05000000000000000000" pitchFamily="2" charset="2"/>
                <a:buChar char="ü"/>
              </a:pPr>
              <a:r>
                <a:rPr kumimoji="1" lang="en-US" altLang="ja-JP" sz="1000" dirty="0">
                  <a:solidFill>
                    <a:srgbClr val="000000"/>
                  </a:solidFill>
                  <a:latin typeface="Calibri Light" panose="020F0302020204030204" pitchFamily="34" charset="0"/>
                  <a:ea typeface="+mj-ea"/>
                  <a:cs typeface="Calibri Light" panose="020F0302020204030204" pitchFamily="34" charset="0"/>
                </a:rPr>
                <a:t>Roles</a:t>
              </a:r>
            </a:p>
            <a:p>
              <a:pPr marL="268288" indent="-177800" fontAlgn="auto">
                <a:spcBef>
                  <a:spcPts val="0"/>
                </a:spcBef>
                <a:spcAft>
                  <a:spcPts val="0"/>
                </a:spcAft>
                <a:buClr>
                  <a:srgbClr val="000000"/>
                </a:buClr>
                <a:buFont typeface="Wingdings" panose="05000000000000000000" pitchFamily="2" charset="2"/>
                <a:buChar char="ü"/>
              </a:pPr>
              <a:r>
                <a:rPr kumimoji="1" lang="en-US" altLang="ja-JP" sz="1000" dirty="0">
                  <a:solidFill>
                    <a:srgbClr val="000000"/>
                  </a:solidFill>
                  <a:latin typeface="Calibri Light" panose="020F0302020204030204" pitchFamily="34" charset="0"/>
                  <a:ea typeface="+mj-ea"/>
                  <a:cs typeface="Calibri Light" panose="020F0302020204030204" pitchFamily="34" charset="0"/>
                </a:rPr>
                <a:t>Career</a:t>
              </a:r>
            </a:p>
            <a:p>
              <a:pPr marL="268288" indent="-177800" fontAlgn="auto">
                <a:spcBef>
                  <a:spcPts val="0"/>
                </a:spcBef>
                <a:spcAft>
                  <a:spcPts val="0"/>
                </a:spcAft>
                <a:buClr>
                  <a:srgbClr val="000000"/>
                </a:buClr>
                <a:buFont typeface="Wingdings" panose="05000000000000000000" pitchFamily="2" charset="2"/>
                <a:buChar char="ü"/>
              </a:pPr>
              <a:r>
                <a:rPr kumimoji="1" lang="en-US" altLang="ja-JP" sz="1000" dirty="0">
                  <a:solidFill>
                    <a:srgbClr val="000000"/>
                  </a:solidFill>
                  <a:latin typeface="Calibri Light" panose="020F0302020204030204" pitchFamily="34" charset="0"/>
                  <a:ea typeface="+mj-ea"/>
                  <a:cs typeface="Calibri Light" panose="020F0302020204030204" pitchFamily="34" charset="0"/>
                </a:rPr>
                <a:t>English level (beginner, daily conversation level, business level, native level)</a:t>
              </a:r>
            </a:p>
          </p:txBody>
        </p:sp>
      </p:grpSp>
      <p:grpSp>
        <p:nvGrpSpPr>
          <p:cNvPr id="11" name="グループ化 10">
            <a:extLst>
              <a:ext uri="{FF2B5EF4-FFF2-40B4-BE49-F238E27FC236}">
                <a16:creationId xmlns:a16="http://schemas.microsoft.com/office/drawing/2014/main" id="{20E68C6A-F1F1-9BA4-49D9-3A0C6AFAB93B}"/>
              </a:ext>
            </a:extLst>
          </p:cNvPr>
          <p:cNvGrpSpPr/>
          <p:nvPr/>
        </p:nvGrpSpPr>
        <p:grpSpPr>
          <a:xfrm>
            <a:off x="6587048" y="4697559"/>
            <a:ext cx="2676815" cy="1282380"/>
            <a:chOff x="416999" y="4616408"/>
            <a:chExt cx="4356000" cy="1256101"/>
          </a:xfrm>
        </p:grpSpPr>
        <p:sp>
          <p:nvSpPr>
            <p:cNvPr id="13" name="Text Box 8">
              <a:extLst>
                <a:ext uri="{FF2B5EF4-FFF2-40B4-BE49-F238E27FC236}">
                  <a16:creationId xmlns:a16="http://schemas.microsoft.com/office/drawing/2014/main" id="{D2BF229C-07F0-7973-5084-031AAE8811D8}"/>
                </a:ext>
              </a:extLst>
            </p:cNvPr>
            <p:cNvSpPr txBox="1">
              <a:spLocks noChangeArrowheads="1"/>
            </p:cNvSpPr>
            <p:nvPr/>
          </p:nvSpPr>
          <p:spPr bwMode="gray">
            <a:xfrm>
              <a:off x="416999" y="4616408"/>
              <a:ext cx="4356000" cy="360000"/>
            </a:xfrm>
            <a:prstGeom prst="rect">
              <a:avLst/>
            </a:prstGeom>
            <a:solidFill>
              <a:srgbClr val="8C8C8C"/>
            </a:solidFill>
            <a:ln w="12700" algn="ctr">
              <a:solidFill>
                <a:srgbClr val="8C8C8C"/>
              </a:solidFill>
              <a:miter lim="800000"/>
              <a:headEnd/>
              <a:tailEnd type="none" w="sm" len="med"/>
            </a:ln>
            <a:effectLst/>
          </p:spPr>
          <p:txBody>
            <a:bodyPr wrap="none" lIns="72000" tIns="72000" rIns="72000" bIns="72000" anchor="ctr" anchorCtr="0">
              <a:noAutofit/>
            </a:bodyPr>
            <a:lstStyle>
              <a:defPPr>
                <a:defRPr lang="en-US"/>
              </a:defPPr>
              <a:lvl1pPr algn="ctr" fontAlgn="auto">
                <a:lnSpc>
                  <a:spcPct val="95000"/>
                </a:lnSpc>
                <a:spcBef>
                  <a:spcPts val="0"/>
                </a:spcBef>
                <a:spcAft>
                  <a:spcPts val="0"/>
                </a:spcAft>
                <a:defRPr kumimoji="1" sz="1600" b="1">
                  <a:solidFill>
                    <a:schemeClr val="bg1"/>
                  </a:solidFill>
                  <a:latin typeface="Arial"/>
                  <a:cs typeface="+mn-cs"/>
                </a:defRPr>
              </a:lvl1pPr>
            </a:lstStyle>
            <a:p>
              <a:r>
                <a:rPr lang="en-US" altLang="ja-JP" sz="1000" dirty="0">
                  <a:latin typeface="Calibri Light" panose="020F0302020204030204" pitchFamily="34" charset="0"/>
                  <a:ea typeface="+mj-ea"/>
                  <a:cs typeface="Calibri Light" panose="020F0302020204030204" pitchFamily="34" charset="0"/>
                </a:rPr>
                <a:t>Analysis Team</a:t>
              </a:r>
              <a:endParaRPr lang="ja-JP" altLang="en-US" sz="1000" dirty="0">
                <a:latin typeface="Calibri Light" panose="020F0302020204030204" pitchFamily="34" charset="0"/>
                <a:ea typeface="+mj-ea"/>
                <a:cs typeface="Calibri Light" panose="020F0302020204030204" pitchFamily="34" charset="0"/>
              </a:endParaRPr>
            </a:p>
          </p:txBody>
        </p:sp>
        <p:sp>
          <p:nvSpPr>
            <p:cNvPr id="14" name="Rectangle 7">
              <a:extLst>
                <a:ext uri="{FF2B5EF4-FFF2-40B4-BE49-F238E27FC236}">
                  <a16:creationId xmlns:a16="http://schemas.microsoft.com/office/drawing/2014/main" id="{FD61164E-4CFE-9F8D-D579-B0C39C9CA99C}"/>
                </a:ext>
              </a:extLst>
            </p:cNvPr>
            <p:cNvSpPr>
              <a:spLocks noChangeArrowheads="1"/>
            </p:cNvSpPr>
            <p:nvPr/>
          </p:nvSpPr>
          <p:spPr bwMode="gray">
            <a:xfrm>
              <a:off x="416999" y="4976408"/>
              <a:ext cx="4356000" cy="896101"/>
            </a:xfrm>
            <a:prstGeom prst="rect">
              <a:avLst/>
            </a:prstGeom>
            <a:solidFill>
              <a:schemeClr val="bg1"/>
            </a:solidFill>
            <a:ln w="12700" algn="ctr">
              <a:solidFill>
                <a:srgbClr val="8C8C8C"/>
              </a:solidFill>
              <a:miter lim="800000"/>
              <a:headEnd/>
              <a:tailEnd/>
            </a:ln>
            <a:effectLst/>
          </p:spPr>
          <p:txBody>
            <a:bodyPr wrap="square" lIns="72000" tIns="72000" rIns="72000" bIns="72000" anchor="t" anchorCtr="0">
              <a:spAutoFit/>
            </a:bodyPr>
            <a:lstStyle/>
            <a:p>
              <a:pPr marL="171450" indent="-171450" fontAlgn="auto">
                <a:spcBef>
                  <a:spcPts val="0"/>
                </a:spcBef>
                <a:spcAft>
                  <a:spcPts val="0"/>
                </a:spcAft>
                <a:buClr>
                  <a:srgbClr val="000000"/>
                </a:buClr>
                <a:buFont typeface="Wingdings" panose="05000000000000000000" pitchFamily="2" charset="2"/>
                <a:buChar char="n"/>
              </a:pPr>
              <a:r>
                <a:rPr kumimoji="1" lang="en-US" altLang="ja-JP" sz="1000" b="1" dirty="0">
                  <a:solidFill>
                    <a:srgbClr val="000000"/>
                  </a:solidFill>
                  <a:latin typeface="Calibri Light" panose="020F0302020204030204" pitchFamily="34" charset="0"/>
                  <a:ea typeface="+mj-ea"/>
                  <a:cs typeface="Calibri Light" panose="020F0302020204030204" pitchFamily="34" charset="0"/>
                </a:rPr>
                <a:t>Name</a:t>
              </a:r>
              <a:r>
                <a:rPr kumimoji="1" lang="ja-JP" altLang="en-US" sz="1000" b="1" dirty="0">
                  <a:solidFill>
                    <a:srgbClr val="000000"/>
                  </a:solidFill>
                  <a:latin typeface="Calibri Light" panose="020F0302020204030204" pitchFamily="34" charset="0"/>
                  <a:ea typeface="+mj-ea"/>
                  <a:cs typeface="Calibri Light" panose="020F0302020204030204" pitchFamily="34" charset="0"/>
                </a:rPr>
                <a:t> </a:t>
              </a:r>
              <a:r>
                <a:rPr kumimoji="1" lang="en-US" altLang="ja-JP" sz="1000" b="1" dirty="0">
                  <a:solidFill>
                    <a:srgbClr val="000000"/>
                  </a:solidFill>
                  <a:latin typeface="Calibri Light" panose="020F0302020204030204" pitchFamily="34" charset="0"/>
                  <a:ea typeface="+mj-ea"/>
                  <a:cs typeface="Calibri Light" panose="020F0302020204030204" pitchFamily="34" charset="0"/>
                </a:rPr>
                <a:t>/</a:t>
              </a:r>
              <a:r>
                <a:rPr kumimoji="1" lang="ja-JP" altLang="en-US" sz="1000" b="1" dirty="0">
                  <a:solidFill>
                    <a:srgbClr val="000000"/>
                  </a:solidFill>
                  <a:latin typeface="Calibri Light" panose="020F0302020204030204" pitchFamily="34" charset="0"/>
                  <a:ea typeface="+mj-ea"/>
                  <a:cs typeface="Calibri Light" panose="020F0302020204030204" pitchFamily="34" charset="0"/>
                </a:rPr>
                <a:t> </a:t>
              </a:r>
              <a:r>
                <a:rPr kumimoji="1" lang="en-US" altLang="ja-JP" sz="1000" b="1" dirty="0">
                  <a:solidFill>
                    <a:srgbClr val="000000"/>
                  </a:solidFill>
                  <a:latin typeface="Calibri Light" panose="020F0302020204030204" pitchFamily="34" charset="0"/>
                  <a:ea typeface="+mj-ea"/>
                  <a:cs typeface="Calibri Light" panose="020F0302020204030204" pitchFamily="34" charset="0"/>
                </a:rPr>
                <a:t>Title</a:t>
              </a:r>
            </a:p>
            <a:p>
              <a:pPr marL="268288" indent="-177800" fontAlgn="auto">
                <a:spcBef>
                  <a:spcPts val="0"/>
                </a:spcBef>
                <a:spcAft>
                  <a:spcPts val="0"/>
                </a:spcAft>
                <a:buClr>
                  <a:srgbClr val="000000"/>
                </a:buClr>
                <a:buFont typeface="Wingdings" panose="05000000000000000000" pitchFamily="2" charset="2"/>
                <a:buChar char="ü"/>
              </a:pPr>
              <a:r>
                <a:rPr kumimoji="1" lang="en-US" altLang="ja-JP" sz="1000" dirty="0">
                  <a:solidFill>
                    <a:srgbClr val="000000"/>
                  </a:solidFill>
                  <a:latin typeface="Calibri Light" panose="020F0302020204030204" pitchFamily="34" charset="0"/>
                  <a:ea typeface="+mj-ea"/>
                  <a:cs typeface="Calibri Light" panose="020F0302020204030204" pitchFamily="34" charset="0"/>
                </a:rPr>
                <a:t>Roles</a:t>
              </a:r>
            </a:p>
            <a:p>
              <a:pPr marL="268288" indent="-177800" fontAlgn="auto">
                <a:spcBef>
                  <a:spcPts val="0"/>
                </a:spcBef>
                <a:spcAft>
                  <a:spcPts val="0"/>
                </a:spcAft>
                <a:buClr>
                  <a:srgbClr val="000000"/>
                </a:buClr>
                <a:buFont typeface="Wingdings" panose="05000000000000000000" pitchFamily="2" charset="2"/>
                <a:buChar char="ü"/>
              </a:pPr>
              <a:r>
                <a:rPr kumimoji="1" lang="en-US" altLang="ja-JP" sz="1000" dirty="0">
                  <a:solidFill>
                    <a:srgbClr val="000000"/>
                  </a:solidFill>
                  <a:latin typeface="Calibri Light" panose="020F0302020204030204" pitchFamily="34" charset="0"/>
                  <a:ea typeface="+mj-ea"/>
                  <a:cs typeface="Calibri Light" panose="020F0302020204030204" pitchFamily="34" charset="0"/>
                </a:rPr>
                <a:t>Career</a:t>
              </a:r>
            </a:p>
            <a:p>
              <a:pPr marL="268288" indent="-177800" fontAlgn="auto">
                <a:spcBef>
                  <a:spcPts val="0"/>
                </a:spcBef>
                <a:spcAft>
                  <a:spcPts val="0"/>
                </a:spcAft>
                <a:buClr>
                  <a:srgbClr val="000000"/>
                </a:buClr>
                <a:buFont typeface="Wingdings" panose="05000000000000000000" pitchFamily="2" charset="2"/>
                <a:buChar char="ü"/>
              </a:pPr>
              <a:r>
                <a:rPr kumimoji="1" lang="en-US" altLang="ja-JP" sz="1000" dirty="0">
                  <a:solidFill>
                    <a:srgbClr val="000000"/>
                  </a:solidFill>
                  <a:latin typeface="Calibri Light" panose="020F0302020204030204" pitchFamily="34" charset="0"/>
                  <a:ea typeface="+mj-ea"/>
                  <a:cs typeface="Calibri Light" panose="020F0302020204030204" pitchFamily="34" charset="0"/>
                </a:rPr>
                <a:t>English level (beginner, daily conversation level, business level, native level)</a:t>
              </a:r>
            </a:p>
          </p:txBody>
        </p:sp>
      </p:grpSp>
      <p:cxnSp>
        <p:nvCxnSpPr>
          <p:cNvPr id="12" name="コネクタ: カギ線 11">
            <a:extLst>
              <a:ext uri="{FF2B5EF4-FFF2-40B4-BE49-F238E27FC236}">
                <a16:creationId xmlns:a16="http://schemas.microsoft.com/office/drawing/2014/main" id="{5EDA148E-D9D3-9E92-AACC-B2E4F7913B1E}"/>
              </a:ext>
            </a:extLst>
          </p:cNvPr>
          <p:cNvCxnSpPr>
            <a:cxnSpLocks/>
            <a:stCxn id="17" idx="0"/>
            <a:endCxn id="13" idx="0"/>
          </p:cNvCxnSpPr>
          <p:nvPr/>
        </p:nvCxnSpPr>
        <p:spPr>
          <a:xfrm rot="5400000" flipH="1" flipV="1">
            <a:off x="4990275" y="1762378"/>
            <a:ext cx="12700" cy="5870362"/>
          </a:xfrm>
          <a:prstGeom prst="bentConnector3">
            <a:avLst>
              <a:gd name="adj1" fmla="val 1800000"/>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8" name="グループ化 27">
            <a:extLst>
              <a:ext uri="{FF2B5EF4-FFF2-40B4-BE49-F238E27FC236}">
                <a16:creationId xmlns:a16="http://schemas.microsoft.com/office/drawing/2014/main" id="{30B9648B-AA04-E408-85C6-242503EE6592}"/>
              </a:ext>
            </a:extLst>
          </p:cNvPr>
          <p:cNvGrpSpPr/>
          <p:nvPr/>
        </p:nvGrpSpPr>
        <p:grpSpPr>
          <a:xfrm>
            <a:off x="3578077" y="4591931"/>
            <a:ext cx="2784903" cy="1422415"/>
            <a:chOff x="3578080" y="5697134"/>
            <a:chExt cx="2676815" cy="1287971"/>
          </a:xfrm>
        </p:grpSpPr>
        <p:sp>
          <p:nvSpPr>
            <p:cNvPr id="24" name="正方形/長方形 23">
              <a:extLst>
                <a:ext uri="{FF2B5EF4-FFF2-40B4-BE49-F238E27FC236}">
                  <a16:creationId xmlns:a16="http://schemas.microsoft.com/office/drawing/2014/main" id="{7C615FD7-A666-1D4E-F0E1-3D7EE1610DAC}"/>
                </a:ext>
              </a:extLst>
            </p:cNvPr>
            <p:cNvSpPr/>
            <p:nvPr/>
          </p:nvSpPr>
          <p:spPr bwMode="gray">
            <a:xfrm>
              <a:off x="3578080" y="5697134"/>
              <a:ext cx="2676815" cy="1287971"/>
            </a:xfrm>
            <a:prstGeom prst="rect">
              <a:avLst/>
            </a:prstGeom>
            <a:noFill/>
            <a:ln w="12700" algn="ctr">
              <a:solidFill>
                <a:srgbClr val="FF000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25" name="正方形/長方形 24">
              <a:extLst>
                <a:ext uri="{FF2B5EF4-FFF2-40B4-BE49-F238E27FC236}">
                  <a16:creationId xmlns:a16="http://schemas.microsoft.com/office/drawing/2014/main" id="{228D72A7-9631-D8F3-0BC5-FA932F5432C0}"/>
                </a:ext>
              </a:extLst>
            </p:cNvPr>
            <p:cNvSpPr/>
            <p:nvPr/>
          </p:nvSpPr>
          <p:spPr bwMode="gray">
            <a:xfrm>
              <a:off x="3578080" y="5697134"/>
              <a:ext cx="1391189" cy="191288"/>
            </a:xfrm>
            <a:prstGeom prst="rect">
              <a:avLst/>
            </a:prstGeom>
            <a:solidFill>
              <a:srgbClr val="FF0000"/>
            </a:solidFill>
            <a:ln w="12700" algn="ctr">
              <a:solidFill>
                <a:srgbClr val="FF000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000" dirty="0">
                  <a:solidFill>
                    <a:schemeClr val="bg1"/>
                  </a:solidFill>
                  <a:latin typeface="+mn-lt"/>
                  <a:cs typeface="+mn-cs"/>
                </a:rPr>
                <a:t>Persons staying in the field</a:t>
              </a:r>
              <a:endParaRPr kumimoji="1" lang="ja-JP" altLang="en-US" sz="1000" b="0" i="0" u="none" strike="noStrike" kern="1200" cap="none" spc="0" normalizeH="0" baseline="0" noProof="0" dirty="0">
                <a:ln>
                  <a:noFill/>
                </a:ln>
                <a:solidFill>
                  <a:schemeClr val="bg1"/>
                </a:solidFill>
                <a:effectLst/>
                <a:uLnTx/>
                <a:uFillTx/>
                <a:latin typeface="+mn-lt"/>
                <a:ea typeface="+mn-ea"/>
                <a:cs typeface="+mn-cs"/>
              </a:endParaRPr>
            </a:p>
          </p:txBody>
        </p:sp>
      </p:grpSp>
      <p:grpSp>
        <p:nvGrpSpPr>
          <p:cNvPr id="29" name="グループ化 28">
            <a:extLst>
              <a:ext uri="{FF2B5EF4-FFF2-40B4-BE49-F238E27FC236}">
                <a16:creationId xmlns:a16="http://schemas.microsoft.com/office/drawing/2014/main" id="{C3178E06-E538-FF77-82E2-CF2B36BEBD12}"/>
              </a:ext>
            </a:extLst>
          </p:cNvPr>
          <p:cNvGrpSpPr/>
          <p:nvPr/>
        </p:nvGrpSpPr>
        <p:grpSpPr>
          <a:xfrm>
            <a:off x="2625214" y="2839185"/>
            <a:ext cx="4699818" cy="1422415"/>
            <a:chOff x="3578080" y="5697134"/>
            <a:chExt cx="2676815" cy="1287971"/>
          </a:xfrm>
        </p:grpSpPr>
        <p:sp>
          <p:nvSpPr>
            <p:cNvPr id="30" name="正方形/長方形 29">
              <a:extLst>
                <a:ext uri="{FF2B5EF4-FFF2-40B4-BE49-F238E27FC236}">
                  <a16:creationId xmlns:a16="http://schemas.microsoft.com/office/drawing/2014/main" id="{5473EDFF-D75A-2760-5AC1-D7F8E7F04B3A}"/>
                </a:ext>
              </a:extLst>
            </p:cNvPr>
            <p:cNvSpPr/>
            <p:nvPr/>
          </p:nvSpPr>
          <p:spPr bwMode="gray">
            <a:xfrm>
              <a:off x="3578080" y="5697134"/>
              <a:ext cx="2676815" cy="1287971"/>
            </a:xfrm>
            <a:prstGeom prst="rect">
              <a:avLst/>
            </a:prstGeom>
            <a:noFill/>
            <a:ln w="12700" algn="ctr">
              <a:solidFill>
                <a:srgbClr val="FF000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31" name="正方形/長方形 30">
              <a:extLst>
                <a:ext uri="{FF2B5EF4-FFF2-40B4-BE49-F238E27FC236}">
                  <a16:creationId xmlns:a16="http://schemas.microsoft.com/office/drawing/2014/main" id="{4743B841-8BD9-D310-F09C-BB939B3F3823}"/>
                </a:ext>
              </a:extLst>
            </p:cNvPr>
            <p:cNvSpPr/>
            <p:nvPr/>
          </p:nvSpPr>
          <p:spPr bwMode="gray">
            <a:xfrm>
              <a:off x="3578080" y="5697134"/>
              <a:ext cx="950200" cy="191288"/>
            </a:xfrm>
            <a:prstGeom prst="rect">
              <a:avLst/>
            </a:prstGeom>
            <a:solidFill>
              <a:srgbClr val="FF0000"/>
            </a:solidFill>
            <a:ln w="12700" algn="ctr">
              <a:solidFill>
                <a:srgbClr val="FF000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000" dirty="0">
                  <a:solidFill>
                    <a:schemeClr val="bg1"/>
                  </a:solidFill>
                  <a:latin typeface="+mn-lt"/>
                  <a:cs typeface="+mn-cs"/>
                </a:rPr>
                <a:t>Persons staying in the field</a:t>
              </a:r>
              <a:endParaRPr kumimoji="1" lang="ja-JP" altLang="en-US" sz="1000" b="0" i="0" u="none" strike="noStrike" kern="1200" cap="none" spc="0" normalizeH="0" baseline="0" noProof="0" dirty="0">
                <a:ln>
                  <a:noFill/>
                </a:ln>
                <a:solidFill>
                  <a:schemeClr val="bg1"/>
                </a:solidFill>
                <a:effectLst/>
                <a:uLnTx/>
                <a:uFillTx/>
                <a:latin typeface="+mn-lt"/>
                <a:ea typeface="+mn-ea"/>
                <a:cs typeface="+mn-cs"/>
              </a:endParaRPr>
            </a:p>
          </p:txBody>
        </p:sp>
      </p:grpSp>
    </p:spTree>
    <p:extLst>
      <p:ext uri="{BB962C8B-B14F-4D97-AF65-F5344CB8AC3E}">
        <p14:creationId xmlns:p14="http://schemas.microsoft.com/office/powerpoint/2010/main" val="14649360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134C09BC-4CD4-A0EA-29BB-16473174B926}"/>
              </a:ext>
            </a:extLst>
          </p:cNvPr>
          <p:cNvSpPr>
            <a:spLocks noGrp="1"/>
          </p:cNvSpPr>
          <p:nvPr>
            <p:ph type="sldNum" sz="quarter" idx="11"/>
          </p:nvPr>
        </p:nvSpPr>
        <p:spPr/>
        <p:txBody>
          <a:bodyPr/>
          <a:lstStyle/>
          <a:p>
            <a:fld id="{AA5FCFE5-FE56-4EF1-80A8-07776887C2A1}" type="slidenum">
              <a:rPr lang="ja-JP" altLang="en-US" smtClean="0"/>
              <a:pPr/>
              <a:t>14</a:t>
            </a:fld>
            <a:endParaRPr lang="ja-JP" altLang="en-US"/>
          </a:p>
        </p:txBody>
      </p:sp>
      <p:sp>
        <p:nvSpPr>
          <p:cNvPr id="6" name="タイトル 5">
            <a:extLst>
              <a:ext uri="{FF2B5EF4-FFF2-40B4-BE49-F238E27FC236}">
                <a16:creationId xmlns:a16="http://schemas.microsoft.com/office/drawing/2014/main" id="{7D4F1334-02E2-599D-8281-44693BEF78F8}"/>
              </a:ext>
            </a:extLst>
          </p:cNvPr>
          <p:cNvSpPr>
            <a:spLocks noGrp="1"/>
          </p:cNvSpPr>
          <p:nvPr>
            <p:ph type="title"/>
          </p:nvPr>
        </p:nvSpPr>
        <p:spPr>
          <a:xfrm>
            <a:off x="417000" y="180000"/>
            <a:ext cx="9072000" cy="615600"/>
          </a:xfrm>
        </p:spPr>
        <p:txBody>
          <a:bodyPr/>
          <a:lstStyle/>
          <a:p>
            <a:r>
              <a:rPr kumimoji="1" lang="en-US" altLang="ja-JP" dirty="0"/>
              <a:t>Past Overseas Activities</a:t>
            </a:r>
            <a:endParaRPr kumimoji="1" lang="ja-JP" altLang="en-US" dirty="0"/>
          </a:p>
        </p:txBody>
      </p:sp>
      <p:sp>
        <p:nvSpPr>
          <p:cNvPr id="2" name="正方形/長方形 1">
            <a:extLst>
              <a:ext uri="{FF2B5EF4-FFF2-40B4-BE49-F238E27FC236}">
                <a16:creationId xmlns:a16="http://schemas.microsoft.com/office/drawing/2014/main" id="{5F415F5A-A58C-74C2-D1CA-369208F948AC}"/>
              </a:ext>
            </a:extLst>
          </p:cNvPr>
          <p:cNvSpPr/>
          <p:nvPr/>
        </p:nvSpPr>
        <p:spPr bwMode="gray">
          <a:xfrm>
            <a:off x="415925" y="1016000"/>
            <a:ext cx="9072000" cy="459999"/>
          </a:xfrm>
          <a:prstGeom prst="rect">
            <a:avLst/>
          </a:prstGeom>
          <a:no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285750" marR="0" indent="-285750" defTabSz="990564" rtl="0" eaLnBrk="1" fontAlgn="auto" latinLnBrk="0" hangingPunct="1">
              <a:lnSpc>
                <a:spcPct val="100000"/>
              </a:lnSpc>
              <a:spcBef>
                <a:spcPts val="0"/>
              </a:spcBef>
              <a:spcAft>
                <a:spcPts val="0"/>
              </a:spcAft>
              <a:buClrTx/>
              <a:buSzPct val="100000"/>
              <a:buFont typeface="Wingdings" panose="05000000000000000000" pitchFamily="2" charset="2"/>
              <a:buChar char="n"/>
              <a:tabLst/>
            </a:pPr>
            <a:r>
              <a:rPr kumimoji="1" lang="en-US" altLang="ja-JP" sz="1400" b="1" dirty="0">
                <a:solidFill>
                  <a:srgbClr val="FF0000"/>
                </a:solidFill>
                <a:latin typeface="+mn-lt"/>
                <a:cs typeface="+mn-cs"/>
              </a:rPr>
              <a:t>D</a:t>
            </a:r>
            <a:r>
              <a:rPr kumimoji="1" lang="en-US" altLang="ja-JP" sz="1400" b="1" i="0" u="none" strike="noStrike" kern="1200" cap="none" spc="0" normalizeH="0" baseline="0" noProof="0" dirty="0">
                <a:ln>
                  <a:noFill/>
                </a:ln>
                <a:solidFill>
                  <a:srgbClr val="FF0000"/>
                </a:solidFill>
                <a:effectLst/>
                <a:uLnTx/>
                <a:uFillTx/>
                <a:latin typeface="+mn-lt"/>
                <a:ea typeface="+mn-ea"/>
                <a:cs typeface="+mn-cs"/>
              </a:rPr>
              <a:t>escribe any overseas activities you have conducted </a:t>
            </a:r>
            <a:r>
              <a:rPr kumimoji="1" lang="en-US" altLang="ja-JP" sz="1400" i="0" u="none" strike="noStrike" kern="1200" cap="none" spc="0" normalizeH="0" baseline="0" noProof="0" dirty="0">
                <a:ln>
                  <a:noFill/>
                </a:ln>
                <a:solidFill>
                  <a:srgbClr val="FF0000"/>
                </a:solidFill>
                <a:effectLst/>
                <a:uLnTx/>
                <a:uFillTx/>
                <a:latin typeface="+mn-lt"/>
                <a:ea typeface="+mn-ea"/>
                <a:cs typeface="+mn-cs"/>
              </a:rPr>
              <a:t>(establishment of overseas offices, business development, PoC, development of local partners, etc.)</a:t>
            </a:r>
          </a:p>
        </p:txBody>
      </p:sp>
      <p:graphicFrame>
        <p:nvGraphicFramePr>
          <p:cNvPr id="5" name="表 5">
            <a:extLst>
              <a:ext uri="{FF2B5EF4-FFF2-40B4-BE49-F238E27FC236}">
                <a16:creationId xmlns:a16="http://schemas.microsoft.com/office/drawing/2014/main" id="{B189DF19-A5CF-11B4-C30C-079F1B756BE9}"/>
              </a:ext>
            </a:extLst>
          </p:cNvPr>
          <p:cNvGraphicFramePr>
            <a:graphicFrameLocks noGrp="1"/>
          </p:cNvGraphicFramePr>
          <p:nvPr>
            <p:extLst>
              <p:ext uri="{D42A27DB-BD31-4B8C-83A1-F6EECF244321}">
                <p14:modId xmlns:p14="http://schemas.microsoft.com/office/powerpoint/2010/main" val="274828157"/>
              </p:ext>
            </p:extLst>
          </p:nvPr>
        </p:nvGraphicFramePr>
        <p:xfrm>
          <a:off x="415924" y="1484314"/>
          <a:ext cx="9072001" cy="5113335"/>
        </p:xfrm>
        <a:graphic>
          <a:graphicData uri="http://schemas.openxmlformats.org/drawingml/2006/table">
            <a:tbl>
              <a:tblPr firstRow="1" bandRow="1">
                <a:noFill/>
                <a:tableStyleId>{073A0DAA-6AF3-43AB-8588-CEC1D06C72B9}</a:tableStyleId>
              </a:tblPr>
              <a:tblGrid>
                <a:gridCol w="254630">
                  <a:extLst>
                    <a:ext uri="{9D8B030D-6E8A-4147-A177-3AD203B41FA5}">
                      <a16:colId xmlns:a16="http://schemas.microsoft.com/office/drawing/2014/main" val="831216612"/>
                    </a:ext>
                  </a:extLst>
                </a:gridCol>
                <a:gridCol w="1236438">
                  <a:extLst>
                    <a:ext uri="{9D8B030D-6E8A-4147-A177-3AD203B41FA5}">
                      <a16:colId xmlns:a16="http://schemas.microsoft.com/office/drawing/2014/main" val="2190673173"/>
                    </a:ext>
                  </a:extLst>
                </a:gridCol>
                <a:gridCol w="1236438">
                  <a:extLst>
                    <a:ext uri="{9D8B030D-6E8A-4147-A177-3AD203B41FA5}">
                      <a16:colId xmlns:a16="http://schemas.microsoft.com/office/drawing/2014/main" val="3172252963"/>
                    </a:ext>
                  </a:extLst>
                </a:gridCol>
                <a:gridCol w="3743546">
                  <a:extLst>
                    <a:ext uri="{9D8B030D-6E8A-4147-A177-3AD203B41FA5}">
                      <a16:colId xmlns:a16="http://schemas.microsoft.com/office/drawing/2014/main" val="3379657510"/>
                    </a:ext>
                  </a:extLst>
                </a:gridCol>
                <a:gridCol w="2600949">
                  <a:extLst>
                    <a:ext uri="{9D8B030D-6E8A-4147-A177-3AD203B41FA5}">
                      <a16:colId xmlns:a16="http://schemas.microsoft.com/office/drawing/2014/main" val="3319093358"/>
                    </a:ext>
                  </a:extLst>
                </a:gridCol>
              </a:tblGrid>
              <a:tr h="693335">
                <a:tc>
                  <a:txBody>
                    <a:bodyPr/>
                    <a:lstStyle/>
                    <a:p>
                      <a:pPr algn="ctr"/>
                      <a:r>
                        <a:rPr kumimoji="1" lang="en-US" altLang="ja-JP" sz="1200" b="1" dirty="0">
                          <a:solidFill>
                            <a:schemeClr val="tx1"/>
                          </a:solidFill>
                          <a:latin typeface="+mj-lt"/>
                          <a:ea typeface="+mj-ea"/>
                          <a:cs typeface="Calibri Light" panose="020F0302020204030204" pitchFamily="34" charset="0"/>
                        </a:rPr>
                        <a:t>#</a:t>
                      </a:r>
                      <a:endParaRPr kumimoji="1" lang="ja-JP" altLang="en-US" sz="1200" b="1" dirty="0">
                        <a:solidFill>
                          <a:schemeClr val="tx1"/>
                        </a:solidFill>
                        <a:latin typeface="+mj-lt"/>
                        <a:ea typeface="+mj-ea"/>
                        <a:cs typeface="Calibri Light" panose="020F03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r>
                        <a:rPr kumimoji="1" lang="en-US" altLang="ja-JP" sz="1200" b="1" dirty="0">
                          <a:solidFill>
                            <a:schemeClr val="tx1"/>
                          </a:solidFill>
                          <a:latin typeface="+mj-lt"/>
                          <a:ea typeface="+mj-ea"/>
                          <a:cs typeface="Calibri Light" panose="020F0302020204030204" pitchFamily="34" charset="0"/>
                        </a:rPr>
                        <a:t>Country/Region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r>
                        <a:rPr kumimoji="1" lang="en-US" altLang="ja-JP" sz="1200" b="1" dirty="0">
                          <a:solidFill>
                            <a:schemeClr val="tx1"/>
                          </a:solidFill>
                          <a:latin typeface="+mj-lt"/>
                          <a:ea typeface="+mj-ea"/>
                          <a:cs typeface="Calibri Light" panose="020F0302020204030204" pitchFamily="34" charset="0"/>
                        </a:rPr>
                        <a:t>Time and Duration</a:t>
                      </a:r>
                      <a:endParaRPr kumimoji="1" lang="ja-JP" altLang="en-US" sz="1200" b="1" dirty="0">
                        <a:solidFill>
                          <a:schemeClr val="tx1"/>
                        </a:solidFill>
                        <a:latin typeface="+mj-lt"/>
                        <a:ea typeface="+mj-ea"/>
                        <a:cs typeface="Calibri Light" panose="020F03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r>
                        <a:rPr kumimoji="1" lang="en-US" altLang="ja-JP" sz="1200" b="1" dirty="0">
                          <a:solidFill>
                            <a:schemeClr val="tx1"/>
                          </a:solidFill>
                          <a:latin typeface="+mj-lt"/>
                          <a:ea typeface="+mj-ea"/>
                          <a:cs typeface="Calibri Light" panose="020F0302020204030204" pitchFamily="34" charset="0"/>
                        </a:rPr>
                        <a:t>Activity Details</a:t>
                      </a:r>
                      <a:endParaRPr kumimoji="1" lang="ja-JP" altLang="en-US" sz="1200" b="1" dirty="0">
                        <a:solidFill>
                          <a:schemeClr val="tx1"/>
                        </a:solidFill>
                        <a:latin typeface="+mj-lt"/>
                        <a:ea typeface="+mj-ea"/>
                        <a:cs typeface="Calibri Light" panose="020F03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r>
                        <a:rPr kumimoji="1" lang="en-US" altLang="ja-JP" sz="1200" b="1" dirty="0">
                          <a:solidFill>
                            <a:schemeClr val="tx1"/>
                          </a:solidFill>
                          <a:latin typeface="+mj-lt"/>
                          <a:ea typeface="+mj-ea"/>
                          <a:cs typeface="Calibri Light" panose="020F0302020204030204" pitchFamily="34" charset="0"/>
                        </a:rPr>
                        <a:t>Results</a:t>
                      </a:r>
                      <a:endParaRPr kumimoji="1" lang="ja-JP" altLang="en-US" sz="1200" b="1" dirty="0">
                        <a:solidFill>
                          <a:schemeClr val="tx1"/>
                        </a:solidFill>
                        <a:latin typeface="+mj-lt"/>
                        <a:ea typeface="+mj-ea"/>
                        <a:cs typeface="Calibri Light" panose="020F03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670481228"/>
                  </a:ext>
                </a:extLst>
              </a:tr>
              <a:tr h="884000">
                <a:tc>
                  <a:txBody>
                    <a:bodyPr/>
                    <a:lstStyle/>
                    <a:p>
                      <a:pPr algn="ctr"/>
                      <a:r>
                        <a:rPr kumimoji="1" lang="en-US" altLang="ja-JP" sz="1200" dirty="0">
                          <a:latin typeface="+mj-lt"/>
                          <a:ea typeface="+mj-ea"/>
                          <a:cs typeface="Calibri Light" panose="020F0302020204030204" pitchFamily="34" charset="0"/>
                        </a:rPr>
                        <a:t>1</a:t>
                      </a:r>
                      <a:endParaRPr kumimoji="1" lang="ja-JP" altLang="en-US" sz="1200" dirty="0">
                        <a:latin typeface="+mj-lt"/>
                        <a:ea typeface="+mj-ea"/>
                        <a:cs typeface="Calibri Light" panose="020F03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200" dirty="0">
                        <a:latin typeface="+mj-lt"/>
                        <a:ea typeface="+mj-ea"/>
                        <a:cs typeface="Calibri Light" panose="020F03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kumimoji="1" lang="ja-JP" altLang="en-US" sz="1200" dirty="0">
                        <a:latin typeface="+mj-lt"/>
                        <a:ea typeface="+mj-ea"/>
                        <a:cs typeface="Calibri Light" panose="020F03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kumimoji="1" lang="ja-JP" altLang="en-US" sz="1200" dirty="0">
                        <a:latin typeface="+mj-lt"/>
                        <a:ea typeface="+mj-ea"/>
                        <a:cs typeface="Calibri Light" panose="020F03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kumimoji="1" lang="ja-JP" altLang="en-US" sz="1200" dirty="0">
                        <a:latin typeface="+mj-lt"/>
                        <a:ea typeface="+mj-ea"/>
                        <a:cs typeface="Calibri Light" panose="020F03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46094167"/>
                  </a:ext>
                </a:extLst>
              </a:tr>
              <a:tr h="884000">
                <a:tc>
                  <a:txBody>
                    <a:bodyPr/>
                    <a:lstStyle/>
                    <a:p>
                      <a:pPr algn="ctr"/>
                      <a:r>
                        <a:rPr kumimoji="1" lang="en-US" altLang="ja-JP" sz="1200" dirty="0">
                          <a:latin typeface="+mj-lt"/>
                          <a:ea typeface="+mj-ea"/>
                          <a:cs typeface="Calibri Light" panose="020F0302020204030204" pitchFamily="34" charset="0"/>
                        </a:rPr>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200" dirty="0">
                        <a:latin typeface="+mj-lt"/>
                        <a:ea typeface="+mj-ea"/>
                        <a:cs typeface="Calibri Light" panose="020F03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kumimoji="1" lang="ja-JP" altLang="en-US" sz="1200" dirty="0">
                        <a:latin typeface="+mj-lt"/>
                        <a:ea typeface="+mj-ea"/>
                        <a:cs typeface="Calibri Light" panose="020F03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kumimoji="1" lang="ja-JP" altLang="en-US" sz="1200" dirty="0">
                        <a:latin typeface="+mj-lt"/>
                        <a:ea typeface="+mj-ea"/>
                        <a:cs typeface="Calibri Light" panose="020F03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kumimoji="1" lang="ja-JP" altLang="en-US" sz="1200" dirty="0">
                        <a:latin typeface="+mj-lt"/>
                        <a:ea typeface="+mj-ea"/>
                        <a:cs typeface="Calibri Light" panose="020F03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18439343"/>
                  </a:ext>
                </a:extLst>
              </a:tr>
              <a:tr h="884000">
                <a:tc>
                  <a:txBody>
                    <a:bodyPr/>
                    <a:lstStyle/>
                    <a:p>
                      <a:pPr algn="ctr"/>
                      <a:r>
                        <a:rPr kumimoji="1" lang="en-US" altLang="ja-JP" sz="1200" dirty="0">
                          <a:latin typeface="+mj-lt"/>
                          <a:ea typeface="+mj-ea"/>
                          <a:cs typeface="Calibri Light" panose="020F0302020204030204" pitchFamily="34"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200" dirty="0">
                        <a:latin typeface="+mj-lt"/>
                        <a:ea typeface="+mj-ea"/>
                        <a:cs typeface="Calibri Light" panose="020F03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kumimoji="1" lang="ja-JP" altLang="en-US" sz="1200" dirty="0">
                        <a:latin typeface="+mj-lt"/>
                        <a:ea typeface="+mj-ea"/>
                        <a:cs typeface="Calibri Light" panose="020F03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kumimoji="1" lang="ja-JP" altLang="en-US" sz="1200" dirty="0">
                        <a:latin typeface="+mj-lt"/>
                        <a:ea typeface="+mj-ea"/>
                        <a:cs typeface="Calibri Light" panose="020F03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kumimoji="1" lang="ja-JP" altLang="en-US" sz="1200" dirty="0">
                        <a:latin typeface="+mj-lt"/>
                        <a:ea typeface="+mj-ea"/>
                        <a:cs typeface="Calibri Light" panose="020F03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84398024"/>
                  </a:ext>
                </a:extLst>
              </a:tr>
              <a:tr h="884000">
                <a:tc>
                  <a:txBody>
                    <a:bodyPr/>
                    <a:lstStyle/>
                    <a:p>
                      <a:pPr algn="ctr"/>
                      <a:r>
                        <a:rPr kumimoji="1" lang="en-US" altLang="ja-JP" sz="1200" dirty="0">
                          <a:latin typeface="+mj-lt"/>
                          <a:ea typeface="+mj-ea"/>
                          <a:cs typeface="Calibri Light" panose="020F0302020204030204" pitchFamily="34" charset="0"/>
                        </a:rPr>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200" dirty="0">
                        <a:latin typeface="+mj-lt"/>
                        <a:ea typeface="+mj-ea"/>
                        <a:cs typeface="Calibri Light" panose="020F03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kumimoji="1" lang="ja-JP" altLang="en-US" sz="1200" dirty="0">
                        <a:latin typeface="+mj-lt"/>
                        <a:ea typeface="+mj-ea"/>
                        <a:cs typeface="Calibri Light" panose="020F03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kumimoji="1" lang="ja-JP" altLang="en-US" sz="1200" dirty="0">
                        <a:latin typeface="+mj-lt"/>
                        <a:ea typeface="+mj-ea"/>
                        <a:cs typeface="Calibri Light" panose="020F03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kumimoji="1" lang="ja-JP" altLang="en-US" sz="1200" dirty="0">
                        <a:latin typeface="+mj-lt"/>
                        <a:ea typeface="+mj-ea"/>
                        <a:cs typeface="Calibri Light" panose="020F03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01558491"/>
                  </a:ext>
                </a:extLst>
              </a:tr>
              <a:tr h="884000">
                <a:tc>
                  <a:txBody>
                    <a:bodyPr/>
                    <a:lstStyle/>
                    <a:p>
                      <a:pPr algn="ctr"/>
                      <a:r>
                        <a:rPr kumimoji="1" lang="en-US" altLang="ja-JP" sz="1200" dirty="0">
                          <a:latin typeface="+mj-lt"/>
                          <a:ea typeface="+mj-ea"/>
                          <a:cs typeface="Calibri Light" panose="020F0302020204030204" pitchFamily="34" charset="0"/>
                        </a:rPr>
                        <a:t>5</a:t>
                      </a:r>
                      <a:endParaRPr kumimoji="1" lang="ja-JP" altLang="en-US" sz="1200" dirty="0">
                        <a:latin typeface="+mj-lt"/>
                        <a:ea typeface="+mj-ea"/>
                        <a:cs typeface="Calibri Light" panose="020F03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200" dirty="0">
                        <a:latin typeface="+mj-lt"/>
                        <a:ea typeface="+mj-ea"/>
                        <a:cs typeface="Calibri Light" panose="020F03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kumimoji="1" lang="ja-JP" altLang="en-US" sz="1200" dirty="0">
                        <a:latin typeface="+mj-lt"/>
                        <a:ea typeface="+mj-ea"/>
                        <a:cs typeface="Calibri Light" panose="020F03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kumimoji="1" lang="ja-JP" altLang="en-US" sz="1200" dirty="0">
                        <a:latin typeface="+mj-lt"/>
                        <a:ea typeface="+mj-ea"/>
                        <a:cs typeface="Calibri Light" panose="020F03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kumimoji="1" lang="ja-JP" altLang="en-US" sz="1200" dirty="0">
                        <a:latin typeface="+mj-lt"/>
                        <a:ea typeface="+mj-ea"/>
                        <a:cs typeface="Calibri Light" panose="020F03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85458156"/>
                  </a:ext>
                </a:extLst>
              </a:tr>
            </a:tbl>
          </a:graphicData>
        </a:graphic>
      </p:graphicFrame>
    </p:spTree>
    <p:extLst>
      <p:ext uri="{BB962C8B-B14F-4D97-AF65-F5344CB8AC3E}">
        <p14:creationId xmlns:p14="http://schemas.microsoft.com/office/powerpoint/2010/main" val="17093751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134C09BC-4CD4-A0EA-29BB-16473174B926}"/>
              </a:ext>
            </a:extLst>
          </p:cNvPr>
          <p:cNvSpPr>
            <a:spLocks noGrp="1"/>
          </p:cNvSpPr>
          <p:nvPr>
            <p:ph type="sldNum" sz="quarter" idx="11"/>
          </p:nvPr>
        </p:nvSpPr>
        <p:spPr/>
        <p:txBody>
          <a:bodyPr/>
          <a:lstStyle/>
          <a:p>
            <a:fld id="{AA5FCFE5-FE56-4EF1-80A8-07776887C2A1}" type="slidenum">
              <a:rPr lang="ja-JP" altLang="en-US" smtClean="0"/>
              <a:pPr/>
              <a:t>15</a:t>
            </a:fld>
            <a:endParaRPr lang="ja-JP" altLang="en-US"/>
          </a:p>
        </p:txBody>
      </p:sp>
      <p:sp>
        <p:nvSpPr>
          <p:cNvPr id="6" name="タイトル 5">
            <a:extLst>
              <a:ext uri="{FF2B5EF4-FFF2-40B4-BE49-F238E27FC236}">
                <a16:creationId xmlns:a16="http://schemas.microsoft.com/office/drawing/2014/main" id="{7D4F1334-02E2-599D-8281-44693BEF78F8}"/>
              </a:ext>
            </a:extLst>
          </p:cNvPr>
          <p:cNvSpPr>
            <a:spLocks noGrp="1"/>
          </p:cNvSpPr>
          <p:nvPr>
            <p:ph type="title"/>
          </p:nvPr>
        </p:nvSpPr>
        <p:spPr/>
        <p:txBody>
          <a:bodyPr vert="horz"/>
          <a:lstStyle/>
          <a:p>
            <a:r>
              <a:rPr kumimoji="1" lang="en-US" altLang="ja-JP" dirty="0"/>
              <a:t>Business development plans and growth strategies in overseas cities</a:t>
            </a:r>
            <a:r>
              <a:rPr lang="ja-JP" altLang="en-US" dirty="0"/>
              <a:t> </a:t>
            </a:r>
            <a:r>
              <a:rPr kumimoji="1" lang="ja-JP" altLang="en-US" dirty="0"/>
              <a:t>①</a:t>
            </a:r>
            <a:br>
              <a:rPr kumimoji="1" lang="en-US" altLang="ja-JP" dirty="0"/>
            </a:br>
            <a:r>
              <a:rPr kumimoji="1" lang="ja-JP" altLang="en-US" dirty="0"/>
              <a:t>（</a:t>
            </a:r>
            <a:r>
              <a:rPr kumimoji="1" lang="en-US" altLang="ja-JP" dirty="0"/>
              <a:t>About the Market</a:t>
            </a:r>
            <a:r>
              <a:rPr kumimoji="1" lang="ja-JP" altLang="en-US" dirty="0"/>
              <a:t>）</a:t>
            </a:r>
          </a:p>
        </p:txBody>
      </p:sp>
      <p:sp>
        <p:nvSpPr>
          <p:cNvPr id="2" name="正方形/長方形 1">
            <a:extLst>
              <a:ext uri="{FF2B5EF4-FFF2-40B4-BE49-F238E27FC236}">
                <a16:creationId xmlns:a16="http://schemas.microsoft.com/office/drawing/2014/main" id="{C9488784-8740-8E51-3EAE-344DE19364CE}"/>
              </a:ext>
            </a:extLst>
          </p:cNvPr>
          <p:cNvSpPr/>
          <p:nvPr/>
        </p:nvSpPr>
        <p:spPr bwMode="gray">
          <a:xfrm>
            <a:off x="415925" y="800100"/>
            <a:ext cx="9072000" cy="675899"/>
          </a:xfrm>
          <a:prstGeom prst="rect">
            <a:avLst/>
          </a:prstGeom>
          <a:no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285750" marR="0" indent="-285750" defTabSz="990564" rtl="0" eaLnBrk="1" fontAlgn="auto" latinLnBrk="0" hangingPunct="1">
              <a:lnSpc>
                <a:spcPct val="100000"/>
              </a:lnSpc>
              <a:spcBef>
                <a:spcPts val="0"/>
              </a:spcBef>
              <a:spcAft>
                <a:spcPts val="0"/>
              </a:spcAft>
              <a:buClrTx/>
              <a:buSzPct val="100000"/>
              <a:buFont typeface="Wingdings" panose="05000000000000000000" pitchFamily="2" charset="2"/>
              <a:buChar char="n"/>
              <a:tabLst/>
            </a:pPr>
            <a:r>
              <a:rPr kumimoji="1" lang="en-US" altLang="ja-JP" sz="1400" b="1" dirty="0">
                <a:solidFill>
                  <a:srgbClr val="FF0000"/>
                </a:solidFill>
                <a:latin typeface="+mn-lt"/>
                <a:cs typeface="+mn-cs"/>
              </a:rPr>
              <a:t>D</a:t>
            </a:r>
            <a:r>
              <a:rPr kumimoji="1" lang="en-US" altLang="ja-JP" sz="1400" b="1" i="0" u="none" strike="noStrike" kern="1200" cap="none" spc="0" normalizeH="0" baseline="0" noProof="0" dirty="0">
                <a:ln>
                  <a:noFill/>
                </a:ln>
                <a:solidFill>
                  <a:srgbClr val="FF0000"/>
                </a:solidFill>
                <a:effectLst/>
                <a:uLnTx/>
                <a:uFillTx/>
                <a:latin typeface="+mn-lt"/>
                <a:ea typeface="+mn-ea"/>
                <a:cs typeface="+mn-cs"/>
              </a:rPr>
              <a:t>escribe the size of your market outside of Japan and the market share of your products and services, as well as your business development potential, growth strategies, and pioneering strategies in overseas cities and adjacent regions.</a:t>
            </a:r>
            <a:endParaRPr kumimoji="1" lang="ja-JP" altLang="en-US" sz="1400" i="0" u="none" strike="noStrike" kern="1200" cap="none" spc="0" normalizeH="0" baseline="0" noProof="0" dirty="0">
              <a:ln>
                <a:noFill/>
              </a:ln>
              <a:solidFill>
                <a:srgbClr val="FF0000"/>
              </a:solidFill>
              <a:effectLst/>
              <a:uLnTx/>
              <a:uFillTx/>
              <a:latin typeface="+mn-lt"/>
              <a:ea typeface="+mn-ea"/>
              <a:cs typeface="+mn-cs"/>
            </a:endParaRPr>
          </a:p>
        </p:txBody>
      </p:sp>
      <p:graphicFrame>
        <p:nvGraphicFramePr>
          <p:cNvPr id="5" name="表 4">
            <a:extLst>
              <a:ext uri="{FF2B5EF4-FFF2-40B4-BE49-F238E27FC236}">
                <a16:creationId xmlns:a16="http://schemas.microsoft.com/office/drawing/2014/main" id="{C19BE200-C713-DA94-4C7B-A57AC9D8E38A}"/>
              </a:ext>
            </a:extLst>
          </p:cNvPr>
          <p:cNvGraphicFramePr>
            <a:graphicFrameLocks noGrp="1"/>
          </p:cNvGraphicFramePr>
          <p:nvPr>
            <p:extLst>
              <p:ext uri="{D42A27DB-BD31-4B8C-83A1-F6EECF244321}">
                <p14:modId xmlns:p14="http://schemas.microsoft.com/office/powerpoint/2010/main" val="1720821505"/>
              </p:ext>
            </p:extLst>
          </p:nvPr>
        </p:nvGraphicFramePr>
        <p:xfrm>
          <a:off x="417000" y="1476000"/>
          <a:ext cx="9072000" cy="5112000"/>
        </p:xfrm>
        <a:graphic>
          <a:graphicData uri="http://schemas.openxmlformats.org/drawingml/2006/table">
            <a:tbl>
              <a:tblPr>
                <a:tableStyleId>{5C22544A-7EE6-4342-B048-85BDC9FD1C3A}</a:tableStyleId>
              </a:tblPr>
              <a:tblGrid>
                <a:gridCol w="1805090">
                  <a:extLst>
                    <a:ext uri="{9D8B030D-6E8A-4147-A177-3AD203B41FA5}">
                      <a16:colId xmlns:a16="http://schemas.microsoft.com/office/drawing/2014/main" val="993115417"/>
                    </a:ext>
                  </a:extLst>
                </a:gridCol>
                <a:gridCol w="7266910">
                  <a:extLst>
                    <a:ext uri="{9D8B030D-6E8A-4147-A177-3AD203B41FA5}">
                      <a16:colId xmlns:a16="http://schemas.microsoft.com/office/drawing/2014/main" val="2234955696"/>
                    </a:ext>
                  </a:extLst>
                </a:gridCol>
              </a:tblGrid>
              <a:tr h="1704000">
                <a:tc>
                  <a:txBody>
                    <a:bodyPr/>
                    <a:lstStyle/>
                    <a:p>
                      <a:r>
                        <a:rPr kumimoji="1" lang="en-US" altLang="ja-JP" sz="1200" dirty="0">
                          <a:latin typeface="+mj-lt"/>
                        </a:rPr>
                        <a:t>Market Size and Growth Rate</a:t>
                      </a:r>
                      <a:endParaRPr kumimoji="1" lang="ja-JP" altLang="en-US" sz="1200" dirty="0">
                        <a:latin typeface="+mj-lt"/>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r>
                        <a:rPr kumimoji="1" lang="en-US" altLang="ja-JP" sz="1200" dirty="0">
                          <a:latin typeface="+mj-lt"/>
                        </a:rPr>
                        <a:t>Example:</a:t>
                      </a:r>
                    </a:p>
                    <a:p>
                      <a:r>
                        <a:rPr kumimoji="1" lang="en-US" altLang="ja-JP" sz="1200" dirty="0">
                          <a:latin typeface="+mj-lt"/>
                        </a:rPr>
                        <a:t>Global market size: XX (CAGR X%)</a:t>
                      </a:r>
                    </a:p>
                    <a:p>
                      <a:r>
                        <a:rPr kumimoji="1" lang="en-US" altLang="ja-JP" sz="1200" dirty="0">
                          <a:latin typeface="+mj-lt"/>
                        </a:rPr>
                        <a:t>Market size in overseas cities or adjacent areas: XX (CAGR X%)</a:t>
                      </a:r>
                    </a:p>
                    <a:p>
                      <a:r>
                        <a:rPr kumimoji="1" lang="en-US" altLang="ja-JP" sz="1200" dirty="0">
                          <a:latin typeface="+mj-lt"/>
                        </a:rPr>
                        <a:t>TAM, SAM, SOM defined by the company: XX (CAGR X%), XX (CAGR X%), XX (CAGR X%)</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609636156"/>
                  </a:ext>
                </a:extLst>
              </a:tr>
              <a:tr h="1704000">
                <a:tc>
                  <a:txBody>
                    <a:bodyPr/>
                    <a:lstStyle/>
                    <a:p>
                      <a:pPr marL="133350" indent="-133350" algn="just">
                        <a:lnSpc>
                          <a:spcPts val="1800"/>
                        </a:lnSpc>
                        <a:spcAft>
                          <a:spcPts val="0"/>
                        </a:spcAft>
                      </a:pPr>
                      <a:r>
                        <a:rPr kumimoji="1" lang="en-US" altLang="ja-JP" sz="1200" b="0" kern="1200" dirty="0">
                          <a:solidFill>
                            <a:schemeClr val="tx1"/>
                          </a:solidFill>
                          <a:effectLst/>
                          <a:latin typeface="+mj-lt"/>
                          <a:ea typeface="+mj-ea"/>
                          <a:cs typeface="Calibri Light" panose="020F0302020204030204" pitchFamily="34" charset="0"/>
                        </a:rPr>
                        <a:t>Market and Competitor</a:t>
                      </a:r>
                    </a:p>
                    <a:p>
                      <a:pPr marL="0" indent="0" algn="just">
                        <a:lnSpc>
                          <a:spcPts val="1800"/>
                        </a:lnSpc>
                        <a:spcAft>
                          <a:spcPts val="0"/>
                        </a:spcAft>
                      </a:pPr>
                      <a:r>
                        <a:rPr kumimoji="1" lang="en-US" altLang="ja-JP" sz="1200" b="0" kern="1200" dirty="0">
                          <a:solidFill>
                            <a:schemeClr val="tx1"/>
                          </a:solidFill>
                          <a:effectLst/>
                          <a:latin typeface="+mj-lt"/>
                          <a:ea typeface="+mj-ea"/>
                          <a:cs typeface="Calibri Light" panose="020F0302020204030204" pitchFamily="34" charset="0"/>
                        </a:rPr>
                        <a:t>Insights</a:t>
                      </a:r>
                      <a:endParaRPr kumimoji="1" lang="ja-JP" altLang="en-US" sz="1200" b="0" kern="1200" dirty="0">
                        <a:solidFill>
                          <a:schemeClr val="tx1"/>
                        </a:solidFill>
                        <a:effectLst/>
                        <a:latin typeface="+mj-lt"/>
                        <a:ea typeface="+mj-ea"/>
                        <a:cs typeface="Calibri Light" panose="020F0302020204030204" pitchFamily="34" charset="0"/>
                      </a:endParaRPr>
                    </a:p>
                  </a:txBody>
                  <a:tcPr marL="68580" marR="6858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990564" rtl="0" eaLnBrk="1" fontAlgn="auto" latinLnBrk="0" hangingPunct="1">
                        <a:lnSpc>
                          <a:spcPct val="100000"/>
                        </a:lnSpc>
                        <a:spcBef>
                          <a:spcPts val="0"/>
                        </a:spcBef>
                        <a:spcAft>
                          <a:spcPts val="0"/>
                        </a:spcAft>
                        <a:buClrTx/>
                        <a:buSzTx/>
                        <a:buFontTx/>
                        <a:buNone/>
                        <a:tabLst/>
                        <a:defRPr/>
                      </a:pPr>
                      <a:r>
                        <a:rPr kumimoji="1" lang="en-US" altLang="ja-JP" sz="1200">
                          <a:latin typeface="+mj-lt"/>
                        </a:rPr>
                        <a:t>Example: </a:t>
                      </a:r>
                    </a:p>
                    <a:p>
                      <a:pPr marL="0" marR="0" lvl="0" indent="0" algn="l" defTabSz="990564" rtl="0" eaLnBrk="1" fontAlgn="auto" latinLnBrk="0" hangingPunct="1">
                        <a:lnSpc>
                          <a:spcPct val="100000"/>
                        </a:lnSpc>
                        <a:spcBef>
                          <a:spcPts val="0"/>
                        </a:spcBef>
                        <a:spcAft>
                          <a:spcPts val="0"/>
                        </a:spcAft>
                        <a:buClrTx/>
                        <a:buSzTx/>
                        <a:buFontTx/>
                        <a:buNone/>
                        <a:tabLst/>
                        <a:defRPr/>
                      </a:pPr>
                      <a:r>
                        <a:rPr kumimoji="1" lang="en-US" altLang="ja-JP" sz="1200">
                          <a:latin typeface="+mj-lt"/>
                        </a:rPr>
                        <a:t>Pros: XX is the growth driver of the market, and XX is expected to grow in the future.</a:t>
                      </a:r>
                    </a:p>
                    <a:p>
                      <a:pPr marL="0" marR="0" lvl="0" indent="0" algn="l" defTabSz="990564" rtl="0" eaLnBrk="1" fontAlgn="auto" latinLnBrk="0" hangingPunct="1">
                        <a:lnSpc>
                          <a:spcPct val="100000"/>
                        </a:lnSpc>
                        <a:spcBef>
                          <a:spcPts val="0"/>
                        </a:spcBef>
                        <a:spcAft>
                          <a:spcPts val="0"/>
                        </a:spcAft>
                        <a:buClrTx/>
                        <a:buSzTx/>
                        <a:buFontTx/>
                        <a:buNone/>
                        <a:tabLst/>
                        <a:defRPr/>
                      </a:pPr>
                      <a:r>
                        <a:rPr kumimoji="1" lang="en-US" altLang="ja-JP" sz="1200">
                          <a:latin typeface="+mj-lt"/>
                        </a:rPr>
                        <a:t>Cons: In particular, large companies and start-ups such as XX and XX have a dominant share of the market in the region of XX.</a:t>
                      </a:r>
                      <a:endParaRPr kumimoji="1" lang="en-US" altLang="ja-JP" sz="1200" dirty="0">
                        <a:latin typeface="+mj-lt"/>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401529610"/>
                  </a:ext>
                </a:extLst>
              </a:tr>
              <a:tr h="1704000">
                <a:tc>
                  <a:txBody>
                    <a:bodyPr/>
                    <a:lstStyle/>
                    <a:p>
                      <a:pPr marL="133350" indent="-133350" algn="just">
                        <a:lnSpc>
                          <a:spcPts val="1800"/>
                        </a:lnSpc>
                        <a:spcAft>
                          <a:spcPts val="0"/>
                        </a:spcAft>
                      </a:pPr>
                      <a:r>
                        <a:rPr kumimoji="1" lang="en-US" altLang="ja-JP" sz="1200" b="0" kern="1200" dirty="0">
                          <a:solidFill>
                            <a:schemeClr val="tx1"/>
                          </a:solidFill>
                          <a:effectLst/>
                          <a:latin typeface="+mj-lt"/>
                          <a:ea typeface="+mj-ea"/>
                          <a:cs typeface="Calibri Light" panose="020F0302020204030204" pitchFamily="34" charset="0"/>
                        </a:rPr>
                        <a:t>Business Development </a:t>
                      </a:r>
                    </a:p>
                    <a:p>
                      <a:pPr marL="133350" indent="-133350" algn="just">
                        <a:lnSpc>
                          <a:spcPts val="1800"/>
                        </a:lnSpc>
                        <a:spcAft>
                          <a:spcPts val="0"/>
                        </a:spcAft>
                      </a:pPr>
                      <a:r>
                        <a:rPr kumimoji="1" lang="en-US" altLang="ja-JP" sz="1200" b="0" kern="1200" dirty="0">
                          <a:solidFill>
                            <a:schemeClr val="tx1"/>
                          </a:solidFill>
                          <a:effectLst/>
                          <a:latin typeface="+mj-lt"/>
                          <a:ea typeface="+mj-ea"/>
                          <a:cs typeface="Calibri Light" panose="020F0302020204030204" pitchFamily="34" charset="0"/>
                        </a:rPr>
                        <a:t>Potential</a:t>
                      </a:r>
                    </a:p>
                    <a:p>
                      <a:pPr marL="133350" indent="-133350" algn="just">
                        <a:lnSpc>
                          <a:spcPts val="1800"/>
                        </a:lnSpc>
                        <a:spcAft>
                          <a:spcPts val="0"/>
                        </a:spcAft>
                      </a:pPr>
                      <a:r>
                        <a:rPr kumimoji="1" lang="en-US" altLang="ja-JP" sz="1200" b="0" kern="1200" dirty="0">
                          <a:solidFill>
                            <a:schemeClr val="tx1"/>
                          </a:solidFill>
                          <a:effectLst/>
                          <a:latin typeface="+mj-lt"/>
                          <a:ea typeface="+mj-ea"/>
                          <a:cs typeface="Calibri Light" panose="020F0302020204030204" pitchFamily="34" charset="0"/>
                        </a:rPr>
                        <a:t>and Growth Strategies</a:t>
                      </a:r>
                      <a:endParaRPr kumimoji="1" lang="ja-JP" altLang="en-US" sz="1200" b="0" kern="1200" dirty="0">
                        <a:solidFill>
                          <a:schemeClr val="tx1"/>
                        </a:solidFill>
                        <a:effectLst/>
                        <a:latin typeface="+mj-lt"/>
                        <a:ea typeface="+mj-ea"/>
                        <a:cs typeface="Calibri Light" panose="020F0302020204030204" pitchFamily="34" charset="0"/>
                      </a:endParaRPr>
                    </a:p>
                  </a:txBody>
                  <a:tcPr marL="68580" marR="6858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990564" rtl="0" eaLnBrk="1" fontAlgn="auto" latinLnBrk="0" hangingPunct="1">
                        <a:lnSpc>
                          <a:spcPct val="100000"/>
                        </a:lnSpc>
                        <a:spcBef>
                          <a:spcPts val="0"/>
                        </a:spcBef>
                        <a:spcAft>
                          <a:spcPts val="0"/>
                        </a:spcAft>
                        <a:buClrTx/>
                        <a:buSzTx/>
                        <a:buFontTx/>
                        <a:buNone/>
                        <a:tabLst/>
                        <a:defRPr/>
                      </a:pPr>
                      <a:r>
                        <a:rPr kumimoji="1" lang="en-US" altLang="ja-JP" sz="1200" dirty="0">
                          <a:latin typeface="+mj-lt"/>
                        </a:rPr>
                        <a:t>Example: </a:t>
                      </a:r>
                    </a:p>
                    <a:p>
                      <a:pPr marL="0" marR="0" lvl="0" indent="0" algn="l" defTabSz="990564" rtl="0" eaLnBrk="1" fontAlgn="auto" latinLnBrk="0" hangingPunct="1">
                        <a:lnSpc>
                          <a:spcPct val="100000"/>
                        </a:lnSpc>
                        <a:spcBef>
                          <a:spcPts val="0"/>
                        </a:spcBef>
                        <a:spcAft>
                          <a:spcPts val="0"/>
                        </a:spcAft>
                        <a:buClrTx/>
                        <a:buSzTx/>
                        <a:buFontTx/>
                        <a:buNone/>
                        <a:tabLst/>
                        <a:defRPr/>
                      </a:pPr>
                      <a:r>
                        <a:rPr kumimoji="1" lang="en-US" altLang="ja-JP" sz="1200" dirty="0">
                          <a:latin typeface="+mj-lt"/>
                        </a:rPr>
                        <a:t>The market is expected to grow steadily in the future, and the company's products and services can increase sales. In particular, while the products and services of the startups and large companies mentioned above are characterized by XX, the company's products and services are superior in terms of XX and XX, and have different characteristics from the competition.</a:t>
                      </a:r>
                      <a:endParaRPr kumimoji="1" lang="ja-JP" altLang="en-US" sz="1200" dirty="0">
                        <a:latin typeface="+mj-lt"/>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347872112"/>
                  </a:ext>
                </a:extLst>
              </a:tr>
            </a:tbl>
          </a:graphicData>
        </a:graphic>
      </p:graphicFrame>
    </p:spTree>
    <p:extLst>
      <p:ext uri="{BB962C8B-B14F-4D97-AF65-F5344CB8AC3E}">
        <p14:creationId xmlns:p14="http://schemas.microsoft.com/office/powerpoint/2010/main" val="8360421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134C09BC-4CD4-A0EA-29BB-16473174B926}"/>
              </a:ext>
            </a:extLst>
          </p:cNvPr>
          <p:cNvSpPr>
            <a:spLocks noGrp="1"/>
          </p:cNvSpPr>
          <p:nvPr>
            <p:ph type="sldNum" sz="quarter" idx="11"/>
          </p:nvPr>
        </p:nvSpPr>
        <p:spPr/>
        <p:txBody>
          <a:bodyPr/>
          <a:lstStyle/>
          <a:p>
            <a:fld id="{AA5FCFE5-FE56-4EF1-80A8-07776887C2A1}" type="slidenum">
              <a:rPr lang="ja-JP" altLang="en-US" smtClean="0"/>
              <a:pPr/>
              <a:t>16</a:t>
            </a:fld>
            <a:endParaRPr lang="ja-JP" altLang="en-US"/>
          </a:p>
        </p:txBody>
      </p:sp>
      <p:sp>
        <p:nvSpPr>
          <p:cNvPr id="6" name="タイトル 5">
            <a:extLst>
              <a:ext uri="{FF2B5EF4-FFF2-40B4-BE49-F238E27FC236}">
                <a16:creationId xmlns:a16="http://schemas.microsoft.com/office/drawing/2014/main" id="{7D4F1334-02E2-599D-8281-44693BEF78F8}"/>
              </a:ext>
            </a:extLst>
          </p:cNvPr>
          <p:cNvSpPr>
            <a:spLocks noGrp="1"/>
          </p:cNvSpPr>
          <p:nvPr>
            <p:ph type="title"/>
          </p:nvPr>
        </p:nvSpPr>
        <p:spPr/>
        <p:txBody>
          <a:bodyPr vert="horz"/>
          <a:lstStyle/>
          <a:p>
            <a:r>
              <a:rPr kumimoji="1" lang="en-US" altLang="ja-JP" dirty="0"/>
              <a:t>Plan for business development and growth strategy in overseas cities</a:t>
            </a:r>
            <a:r>
              <a:rPr lang="ja-JP" altLang="en-US" dirty="0"/>
              <a:t> </a:t>
            </a:r>
            <a:r>
              <a:rPr kumimoji="1" lang="ja-JP" altLang="en-US" dirty="0"/>
              <a:t>②</a:t>
            </a:r>
            <a:br>
              <a:rPr kumimoji="1" lang="en-US" altLang="ja-JP" dirty="0"/>
            </a:br>
            <a:r>
              <a:rPr kumimoji="1" lang="ja-JP" altLang="en-US" dirty="0"/>
              <a:t>（</a:t>
            </a:r>
            <a:r>
              <a:rPr kumimoji="1" lang="en-US" altLang="ja-JP" dirty="0"/>
              <a:t>Expansion after the </a:t>
            </a:r>
            <a:r>
              <a:rPr lang="en-US" altLang="ja-JP" dirty="0"/>
              <a:t>proof of concept</a:t>
            </a:r>
            <a:r>
              <a:rPr kumimoji="1" lang="ja-JP" altLang="en-US" dirty="0"/>
              <a:t>）</a:t>
            </a:r>
          </a:p>
        </p:txBody>
      </p:sp>
      <p:sp>
        <p:nvSpPr>
          <p:cNvPr id="2" name="正方形/長方形 1">
            <a:extLst>
              <a:ext uri="{FF2B5EF4-FFF2-40B4-BE49-F238E27FC236}">
                <a16:creationId xmlns:a16="http://schemas.microsoft.com/office/drawing/2014/main" id="{765F74FE-2C00-67C2-7902-5D11B5473697}"/>
              </a:ext>
            </a:extLst>
          </p:cNvPr>
          <p:cNvSpPr/>
          <p:nvPr/>
        </p:nvSpPr>
        <p:spPr bwMode="gray">
          <a:xfrm>
            <a:off x="415925" y="1016000"/>
            <a:ext cx="9072000" cy="459999"/>
          </a:xfrm>
          <a:prstGeom prst="rect">
            <a:avLst/>
          </a:prstGeom>
          <a:no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285750" indent="-285750" defTabSz="990564" fontAlgn="auto">
              <a:spcBef>
                <a:spcPts val="0"/>
              </a:spcBef>
              <a:spcAft>
                <a:spcPts val="0"/>
              </a:spcAft>
              <a:buSzPct val="100000"/>
              <a:buFont typeface="Wingdings" panose="05000000000000000000" pitchFamily="2" charset="2"/>
              <a:buChar char="n"/>
            </a:pPr>
            <a:r>
              <a:rPr kumimoji="1" lang="en-US" altLang="ja-JP" sz="1400" b="1" dirty="0">
                <a:solidFill>
                  <a:srgbClr val="FF0000"/>
                </a:solidFill>
                <a:latin typeface="+mn-lt"/>
                <a:cs typeface="+mn-cs"/>
              </a:rPr>
              <a:t>D</a:t>
            </a:r>
            <a:r>
              <a:rPr kumimoji="1" lang="en-US" altLang="ja-JP" sz="1400" b="1" i="0" u="none" strike="noStrike" kern="1200" cap="none" spc="0" normalizeH="0" baseline="0" noProof="0" dirty="0">
                <a:ln>
                  <a:noFill/>
                </a:ln>
                <a:solidFill>
                  <a:srgbClr val="FF0000"/>
                </a:solidFill>
                <a:effectLst/>
                <a:uLnTx/>
                <a:uFillTx/>
                <a:latin typeface="+mn-lt"/>
                <a:ea typeface="+mn-ea"/>
                <a:cs typeface="+mn-cs"/>
              </a:rPr>
              <a:t>escribe your future business development plans based on this proof of concept </a:t>
            </a:r>
            <a:r>
              <a:rPr kumimoji="1" lang="en-US" altLang="ja-JP" sz="1400" i="0" u="none" strike="noStrike" kern="1200" cap="none" spc="0" normalizeH="0" baseline="0" noProof="0" dirty="0">
                <a:ln>
                  <a:noFill/>
                </a:ln>
                <a:solidFill>
                  <a:srgbClr val="FF0000"/>
                </a:solidFill>
                <a:effectLst/>
                <a:uLnTx/>
                <a:uFillTx/>
                <a:latin typeface="+mn-lt"/>
                <a:ea typeface="+mn-ea"/>
                <a:cs typeface="+mn-cs"/>
              </a:rPr>
              <a:t>(e.g., public procurement in overseas cities, expansion to other overseas city sites, collaboration with local private companies and research institutions, etc.).</a:t>
            </a:r>
            <a:r>
              <a:rPr kumimoji="1" lang="en-US" altLang="ja-JP" sz="1400" b="1" i="0" u="none" strike="noStrike" kern="1200" cap="none" spc="0" normalizeH="0" baseline="0" noProof="0" dirty="0">
                <a:ln>
                  <a:noFill/>
                </a:ln>
                <a:solidFill>
                  <a:srgbClr val="FF0000"/>
                </a:solidFill>
                <a:effectLst/>
                <a:uLnTx/>
                <a:uFillTx/>
                <a:latin typeface="+mn-lt"/>
                <a:ea typeface="+mn-ea"/>
                <a:cs typeface="+mn-cs"/>
              </a:rPr>
              <a:t> </a:t>
            </a:r>
          </a:p>
          <a:p>
            <a:pPr marL="285750" indent="-285750" defTabSz="990564" fontAlgn="auto">
              <a:spcBef>
                <a:spcPts val="0"/>
              </a:spcBef>
              <a:spcAft>
                <a:spcPts val="0"/>
              </a:spcAft>
              <a:buSzPct val="100000"/>
              <a:buFont typeface="Wingdings" panose="05000000000000000000" pitchFamily="2" charset="2"/>
              <a:buChar char="n"/>
            </a:pPr>
            <a:r>
              <a:rPr kumimoji="1" lang="en-US" altLang="ja-JP" sz="1400" b="1" i="0" u="none" strike="noStrike" kern="1200" cap="none" spc="0" normalizeH="0" baseline="0" noProof="0" dirty="0">
                <a:ln>
                  <a:noFill/>
                </a:ln>
                <a:solidFill>
                  <a:srgbClr val="FF0000"/>
                </a:solidFill>
                <a:effectLst/>
                <a:uLnTx/>
                <a:uFillTx/>
                <a:latin typeface="+mn-lt"/>
                <a:ea typeface="+mn-ea"/>
                <a:cs typeface="+mn-cs"/>
              </a:rPr>
              <a:t>Also</a:t>
            </a:r>
            <a:r>
              <a:rPr kumimoji="1" lang="en-US" altLang="ja-JP" sz="1400" b="1" dirty="0">
                <a:solidFill>
                  <a:srgbClr val="FF0000"/>
                </a:solidFill>
                <a:latin typeface="+mn-lt"/>
                <a:cs typeface="+mn-cs"/>
              </a:rPr>
              <a:t> d</a:t>
            </a:r>
            <a:r>
              <a:rPr kumimoji="1" lang="en-US" altLang="ja-JP" sz="1400" b="1" i="0" u="none" strike="noStrike" kern="1200" cap="none" spc="0" normalizeH="0" baseline="0" noProof="0" dirty="0">
                <a:ln>
                  <a:noFill/>
                </a:ln>
                <a:solidFill>
                  <a:srgbClr val="FF0000"/>
                </a:solidFill>
                <a:effectLst/>
                <a:uLnTx/>
                <a:uFillTx/>
                <a:latin typeface="+mn-lt"/>
                <a:ea typeface="+mn-ea"/>
                <a:cs typeface="+mn-cs"/>
              </a:rPr>
              <a:t>escribe how this </a:t>
            </a:r>
            <a:r>
              <a:rPr kumimoji="1" lang="en-US" altLang="ja-JP" sz="1400" b="1" dirty="0">
                <a:solidFill>
                  <a:srgbClr val="FF0000"/>
                </a:solidFill>
                <a:latin typeface="+mn-lt"/>
                <a:cs typeface="+mn-cs"/>
              </a:rPr>
              <a:t>proof of concept</a:t>
            </a:r>
            <a:r>
              <a:rPr kumimoji="1" lang="en-US" altLang="ja-JP" sz="1400" b="1" i="0" u="none" strike="noStrike" kern="1200" cap="none" spc="0" normalizeH="0" baseline="0" noProof="0" dirty="0">
                <a:ln>
                  <a:noFill/>
                </a:ln>
                <a:solidFill>
                  <a:srgbClr val="FF0000"/>
                </a:solidFill>
                <a:effectLst/>
                <a:uLnTx/>
                <a:uFillTx/>
                <a:latin typeface="+mn-lt"/>
                <a:ea typeface="+mn-ea"/>
                <a:cs typeface="+mn-cs"/>
              </a:rPr>
              <a:t> is positioned for future business growth.</a:t>
            </a:r>
            <a:endParaRPr kumimoji="1" lang="ja-JP" altLang="en-US" sz="1400" b="1" i="0" u="none" strike="noStrike" kern="1200" cap="none" spc="0" normalizeH="0" baseline="0" noProof="0" dirty="0">
              <a:ln>
                <a:noFill/>
              </a:ln>
              <a:solidFill>
                <a:srgbClr val="FF0000"/>
              </a:solidFill>
              <a:effectLst/>
              <a:uLnTx/>
              <a:uFillTx/>
              <a:latin typeface="+mn-lt"/>
              <a:ea typeface="+mn-ea"/>
              <a:cs typeface="+mn-cs"/>
            </a:endParaRPr>
          </a:p>
        </p:txBody>
      </p:sp>
      <p:sp>
        <p:nvSpPr>
          <p:cNvPr id="17" name="正方形/長方形 16">
            <a:extLst>
              <a:ext uri="{FF2B5EF4-FFF2-40B4-BE49-F238E27FC236}">
                <a16:creationId xmlns:a16="http://schemas.microsoft.com/office/drawing/2014/main" id="{8FBD355E-9A0D-3B03-C48E-33F339090067}"/>
              </a:ext>
            </a:extLst>
          </p:cNvPr>
          <p:cNvSpPr/>
          <p:nvPr/>
        </p:nvSpPr>
        <p:spPr>
          <a:xfrm>
            <a:off x="415925" y="1976284"/>
            <a:ext cx="2423919" cy="3153408"/>
          </a:xfrm>
          <a:prstGeom prst="rect">
            <a:avLst/>
          </a:prstGeom>
          <a:no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r>
              <a:rPr kumimoji="1" lang="en-US" altLang="ja-JP" sz="1200" dirty="0">
                <a:solidFill>
                  <a:schemeClr val="tx1"/>
                </a:solidFill>
                <a:ea typeface="+mj-ea"/>
                <a:cs typeface="Calibri Light" panose="020F0302020204030204" pitchFamily="34" charset="0"/>
              </a:rPr>
              <a:t>Example:</a:t>
            </a:r>
          </a:p>
          <a:p>
            <a:endParaRPr kumimoji="1" lang="en-US" altLang="ja-JP" sz="1200" dirty="0">
              <a:solidFill>
                <a:schemeClr val="tx1"/>
              </a:solidFill>
              <a:ea typeface="+mj-ea"/>
              <a:cs typeface="Calibri Light" panose="020F0302020204030204" pitchFamily="34" charset="0"/>
            </a:endParaRPr>
          </a:p>
          <a:p>
            <a:r>
              <a:rPr kumimoji="1" lang="en-US" altLang="ja-JP" sz="1200" dirty="0">
                <a:solidFill>
                  <a:schemeClr val="tx1"/>
                </a:solidFill>
                <a:ea typeface="+mj-ea"/>
                <a:cs typeface="Calibri Light" panose="020F0302020204030204" pitchFamily="34" charset="0"/>
              </a:rPr>
              <a:t>Japan:  We have developed XX service/product and have a market share of XX in the area of XX. The company aims to expand its services/products in XX region in the future.</a:t>
            </a:r>
          </a:p>
          <a:p>
            <a:endParaRPr kumimoji="1" lang="en-US" altLang="ja-JP" sz="1200" dirty="0">
              <a:solidFill>
                <a:schemeClr val="tx1"/>
              </a:solidFill>
              <a:ea typeface="+mj-ea"/>
              <a:cs typeface="Calibri Light" panose="020F0302020204030204" pitchFamily="34" charset="0"/>
            </a:endParaRPr>
          </a:p>
          <a:p>
            <a:r>
              <a:rPr kumimoji="1" lang="en-US" altLang="ja-JP" sz="1200" dirty="0">
                <a:solidFill>
                  <a:schemeClr val="tx1"/>
                </a:solidFill>
                <a:ea typeface="+mj-ea"/>
                <a:cs typeface="Calibri Light" panose="020F0302020204030204" pitchFamily="34" charset="0"/>
              </a:rPr>
              <a:t>Overseas: The company has already developed its business in XX region, and expects to develop its business in XX region in the future.</a:t>
            </a:r>
          </a:p>
        </p:txBody>
      </p:sp>
      <p:sp>
        <p:nvSpPr>
          <p:cNvPr id="18" name="正方形/長方形 17">
            <a:extLst>
              <a:ext uri="{FF2B5EF4-FFF2-40B4-BE49-F238E27FC236}">
                <a16:creationId xmlns:a16="http://schemas.microsoft.com/office/drawing/2014/main" id="{448F71F1-E9AA-48F7-785C-E11A7E37FCFF}"/>
              </a:ext>
            </a:extLst>
          </p:cNvPr>
          <p:cNvSpPr/>
          <p:nvPr/>
        </p:nvSpPr>
        <p:spPr>
          <a:xfrm>
            <a:off x="415925" y="1723974"/>
            <a:ext cx="2423919" cy="242128"/>
          </a:xfrm>
          <a:prstGeom prst="rect">
            <a:avLst/>
          </a:prstGeom>
          <a:solidFill>
            <a:schemeClr val="bg1">
              <a:lumMod val="50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a:ea typeface="+mj-ea"/>
                <a:cs typeface="Calibri Light" panose="020F0302020204030204" pitchFamily="34" charset="0"/>
              </a:rPr>
              <a:t>so far</a:t>
            </a:r>
            <a:endParaRPr kumimoji="1" lang="ja-JP" altLang="en-US" sz="1200" dirty="0">
              <a:ea typeface="+mj-ea"/>
              <a:cs typeface="Calibri Light" panose="020F0302020204030204" pitchFamily="34" charset="0"/>
            </a:endParaRPr>
          </a:p>
        </p:txBody>
      </p:sp>
      <p:sp>
        <p:nvSpPr>
          <p:cNvPr id="27" name="正方形/長方形 26">
            <a:extLst>
              <a:ext uri="{FF2B5EF4-FFF2-40B4-BE49-F238E27FC236}">
                <a16:creationId xmlns:a16="http://schemas.microsoft.com/office/drawing/2014/main" id="{95E7A6FA-0E0C-E66F-C673-215B05579B26}"/>
              </a:ext>
            </a:extLst>
          </p:cNvPr>
          <p:cNvSpPr/>
          <p:nvPr/>
        </p:nvSpPr>
        <p:spPr>
          <a:xfrm>
            <a:off x="3129776" y="1976284"/>
            <a:ext cx="6360301" cy="3153408"/>
          </a:xfrm>
          <a:prstGeom prst="rect">
            <a:avLst/>
          </a:prstGeom>
          <a:no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r>
              <a:rPr kumimoji="1" lang="en-US" altLang="ja-JP" sz="1200" dirty="0">
                <a:solidFill>
                  <a:schemeClr val="tx1"/>
                </a:solidFill>
                <a:ea typeface="+mj-ea"/>
                <a:cs typeface="Calibri Light" panose="020F0302020204030204" pitchFamily="34" charset="0"/>
              </a:rPr>
              <a:t>(Plans for overseas city development based on this proof of concept are described)</a:t>
            </a:r>
          </a:p>
          <a:p>
            <a:endParaRPr kumimoji="1" lang="en-US" altLang="ja-JP" sz="1200" dirty="0">
              <a:solidFill>
                <a:schemeClr val="tx1"/>
              </a:solidFill>
              <a:ea typeface="+mj-ea"/>
              <a:cs typeface="Calibri Light" panose="020F0302020204030204" pitchFamily="34" charset="0"/>
            </a:endParaRPr>
          </a:p>
          <a:p>
            <a:r>
              <a:rPr kumimoji="1" lang="en-US" altLang="ja-JP" sz="1200" dirty="0">
                <a:solidFill>
                  <a:schemeClr val="tx1"/>
                </a:solidFill>
                <a:ea typeface="+mj-ea"/>
                <a:cs typeface="Calibri Light" panose="020F0302020204030204" pitchFamily="34" charset="0"/>
              </a:rPr>
              <a:t>Example: </a:t>
            </a:r>
          </a:p>
          <a:p>
            <a:r>
              <a:rPr kumimoji="1" lang="en-US" altLang="ja-JP" sz="1200" dirty="0">
                <a:solidFill>
                  <a:schemeClr val="tx1"/>
                </a:solidFill>
                <a:ea typeface="+mj-ea"/>
                <a:cs typeface="Calibri Light" panose="020F0302020204030204" pitchFamily="34" charset="0"/>
              </a:rPr>
              <a:t>With partners such as XX, we will develop services targeting customers in XX, and aim to achieve sales of XX and an overseas sales ratio of XX% at XX.</a:t>
            </a:r>
          </a:p>
          <a:p>
            <a:endParaRPr kumimoji="1" lang="en-US" altLang="ja-JP" sz="1200" dirty="0">
              <a:solidFill>
                <a:schemeClr val="tx1"/>
              </a:solidFill>
              <a:ea typeface="+mj-ea"/>
              <a:cs typeface="Calibri Light" panose="020F0302020204030204" pitchFamily="34" charset="0"/>
            </a:endParaRPr>
          </a:p>
          <a:p>
            <a:r>
              <a:rPr kumimoji="1" lang="en-US" altLang="ja-JP" sz="1200" dirty="0">
                <a:solidFill>
                  <a:schemeClr val="tx1"/>
                </a:solidFill>
                <a:ea typeface="+mj-ea"/>
                <a:cs typeface="Calibri Light" panose="020F0302020204030204" pitchFamily="34" charset="0"/>
              </a:rPr>
              <a:t>Example: </a:t>
            </a:r>
          </a:p>
          <a:p>
            <a:r>
              <a:rPr kumimoji="1" lang="en-US" altLang="ja-JP" sz="1200" dirty="0">
                <a:solidFill>
                  <a:schemeClr val="tx1"/>
                </a:solidFill>
                <a:ea typeface="+mj-ea"/>
                <a:cs typeface="Calibri Light" panose="020F0302020204030204" pitchFamily="34" charset="0"/>
              </a:rPr>
              <a:t>Conduct joint research and development with XX and consider acquisition of XX in relation to business development in the XX region.</a:t>
            </a:r>
            <a:endParaRPr kumimoji="1" lang="ja-JP" altLang="en-US" sz="1200" dirty="0">
              <a:solidFill>
                <a:schemeClr val="tx1"/>
              </a:solidFill>
              <a:ea typeface="+mj-ea"/>
              <a:cs typeface="Calibri Light" panose="020F0302020204030204" pitchFamily="34" charset="0"/>
            </a:endParaRPr>
          </a:p>
        </p:txBody>
      </p:sp>
      <p:sp>
        <p:nvSpPr>
          <p:cNvPr id="28" name="正方形/長方形 27">
            <a:extLst>
              <a:ext uri="{FF2B5EF4-FFF2-40B4-BE49-F238E27FC236}">
                <a16:creationId xmlns:a16="http://schemas.microsoft.com/office/drawing/2014/main" id="{9179DBB2-4E6C-0183-52F5-09F9ABE761B2}"/>
              </a:ext>
            </a:extLst>
          </p:cNvPr>
          <p:cNvSpPr/>
          <p:nvPr/>
        </p:nvSpPr>
        <p:spPr>
          <a:xfrm>
            <a:off x="3129776" y="1723974"/>
            <a:ext cx="6360301" cy="242128"/>
          </a:xfrm>
          <a:prstGeom prst="rect">
            <a:avLst/>
          </a:prstGeom>
          <a:solidFill>
            <a:schemeClr val="bg1">
              <a:lumMod val="50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a:ea typeface="+mj-ea"/>
                <a:cs typeface="Calibri Light" panose="020F0302020204030204" pitchFamily="34" charset="0"/>
              </a:rPr>
              <a:t>in the future</a:t>
            </a:r>
            <a:endParaRPr kumimoji="1" lang="ja-JP" altLang="en-US" sz="1200" dirty="0">
              <a:ea typeface="+mj-ea"/>
              <a:cs typeface="Calibri Light" panose="020F0302020204030204" pitchFamily="34" charset="0"/>
            </a:endParaRPr>
          </a:p>
        </p:txBody>
      </p:sp>
      <p:sp>
        <p:nvSpPr>
          <p:cNvPr id="29" name="正方形/長方形 28">
            <a:extLst>
              <a:ext uri="{FF2B5EF4-FFF2-40B4-BE49-F238E27FC236}">
                <a16:creationId xmlns:a16="http://schemas.microsoft.com/office/drawing/2014/main" id="{DE14A3A1-5D46-9C8F-8359-D3B9563803AE}"/>
              </a:ext>
            </a:extLst>
          </p:cNvPr>
          <p:cNvSpPr/>
          <p:nvPr/>
        </p:nvSpPr>
        <p:spPr>
          <a:xfrm>
            <a:off x="415925" y="5673213"/>
            <a:ext cx="9074150" cy="904605"/>
          </a:xfrm>
          <a:prstGeom prst="rect">
            <a:avLst/>
          </a:prstGeom>
          <a:no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r>
              <a:rPr kumimoji="1" lang="en-US" altLang="ja-JP" sz="1200" dirty="0">
                <a:solidFill>
                  <a:schemeClr val="tx1"/>
                </a:solidFill>
                <a:ea typeface="+mj-ea"/>
                <a:cs typeface="Calibri Light" panose="020F0302020204030204" pitchFamily="34" charset="0"/>
              </a:rPr>
              <a:t>Example:</a:t>
            </a:r>
          </a:p>
          <a:p>
            <a:r>
              <a:rPr kumimoji="1" lang="en-US" altLang="ja-JP" sz="1200" dirty="0">
                <a:solidFill>
                  <a:schemeClr val="tx1"/>
                </a:solidFill>
                <a:ea typeface="+mj-ea"/>
                <a:cs typeface="Calibri Light" panose="020F0302020204030204" pitchFamily="34" charset="0"/>
              </a:rPr>
              <a:t>Verify the effectiveness of the company's service/product in addressing XX issues in XX. Evaluate XX with XX (outcome indicators) for entry into XX region.</a:t>
            </a:r>
            <a:endParaRPr kumimoji="1" lang="ja-JP" altLang="en-US" sz="1200" dirty="0">
              <a:solidFill>
                <a:schemeClr val="tx1"/>
              </a:solidFill>
              <a:ea typeface="+mj-ea"/>
              <a:cs typeface="Calibri Light" panose="020F0302020204030204" pitchFamily="34" charset="0"/>
            </a:endParaRPr>
          </a:p>
        </p:txBody>
      </p:sp>
      <p:sp>
        <p:nvSpPr>
          <p:cNvPr id="30" name="正方形/長方形 29">
            <a:extLst>
              <a:ext uri="{FF2B5EF4-FFF2-40B4-BE49-F238E27FC236}">
                <a16:creationId xmlns:a16="http://schemas.microsoft.com/office/drawing/2014/main" id="{4FC9D468-0AFB-20BA-3723-2358EEE15EBF}"/>
              </a:ext>
            </a:extLst>
          </p:cNvPr>
          <p:cNvSpPr/>
          <p:nvPr/>
        </p:nvSpPr>
        <p:spPr>
          <a:xfrm>
            <a:off x="415925" y="5420903"/>
            <a:ext cx="9074150" cy="242128"/>
          </a:xfrm>
          <a:prstGeom prst="rect">
            <a:avLst/>
          </a:prstGeom>
          <a:solidFill>
            <a:schemeClr val="bg1">
              <a:lumMod val="50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a:solidFill>
                  <a:schemeClr val="bg1"/>
                </a:solidFill>
                <a:ea typeface="+mj-ea"/>
                <a:cs typeface="Calibri Light" panose="020F0302020204030204" pitchFamily="34" charset="0"/>
              </a:rPr>
              <a:t>Proof </a:t>
            </a:r>
            <a:r>
              <a:rPr kumimoji="1" lang="en-US" altLang="ja-JP" sz="1200">
                <a:solidFill>
                  <a:schemeClr val="bg1"/>
                </a:solidFill>
                <a:ea typeface="+mj-ea"/>
                <a:cs typeface="Calibri Light" panose="020F0302020204030204" pitchFamily="34" charset="0"/>
              </a:rPr>
              <a:t>of Concept</a:t>
            </a:r>
            <a:endParaRPr kumimoji="1" lang="ja-JP" altLang="en-US" sz="1200" dirty="0">
              <a:solidFill>
                <a:schemeClr val="bg1"/>
              </a:solidFill>
              <a:ea typeface="+mj-ea"/>
              <a:cs typeface="Calibri Light" panose="020F0302020204030204" pitchFamily="34" charset="0"/>
            </a:endParaRPr>
          </a:p>
        </p:txBody>
      </p:sp>
      <p:cxnSp>
        <p:nvCxnSpPr>
          <p:cNvPr id="32" name="直線矢印コネクタ 31">
            <a:extLst>
              <a:ext uri="{FF2B5EF4-FFF2-40B4-BE49-F238E27FC236}">
                <a16:creationId xmlns:a16="http://schemas.microsoft.com/office/drawing/2014/main" id="{20D9DADE-B70F-C179-6B98-90BD216D2734}"/>
              </a:ext>
            </a:extLst>
          </p:cNvPr>
          <p:cNvCxnSpPr>
            <a:cxnSpLocks/>
            <a:endCxn id="27" idx="2"/>
          </p:cNvCxnSpPr>
          <p:nvPr/>
        </p:nvCxnSpPr>
        <p:spPr bwMode="gray">
          <a:xfrm flipV="1">
            <a:off x="6309927" y="5129692"/>
            <a:ext cx="0" cy="291211"/>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37" name="直線矢印コネクタ 36">
            <a:extLst>
              <a:ext uri="{FF2B5EF4-FFF2-40B4-BE49-F238E27FC236}">
                <a16:creationId xmlns:a16="http://schemas.microsoft.com/office/drawing/2014/main" id="{1E649A94-9070-1B49-D326-D159BF04D109}"/>
              </a:ext>
            </a:extLst>
          </p:cNvPr>
          <p:cNvCxnSpPr>
            <a:cxnSpLocks/>
            <a:stCxn id="17" idx="2"/>
          </p:cNvCxnSpPr>
          <p:nvPr/>
        </p:nvCxnSpPr>
        <p:spPr bwMode="gray">
          <a:xfrm>
            <a:off x="1627885" y="5129692"/>
            <a:ext cx="0" cy="291211"/>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962630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134C09BC-4CD4-A0EA-29BB-16473174B926}"/>
              </a:ext>
            </a:extLst>
          </p:cNvPr>
          <p:cNvSpPr>
            <a:spLocks noGrp="1"/>
          </p:cNvSpPr>
          <p:nvPr>
            <p:ph type="sldNum" sz="quarter" idx="11"/>
          </p:nvPr>
        </p:nvSpPr>
        <p:spPr/>
        <p:txBody>
          <a:bodyPr/>
          <a:lstStyle/>
          <a:p>
            <a:fld id="{AA5FCFE5-FE56-4EF1-80A8-07776887C2A1}" type="slidenum">
              <a:rPr lang="ja-JP" altLang="en-US" smtClean="0"/>
              <a:pPr/>
              <a:t>2</a:t>
            </a:fld>
            <a:endParaRPr lang="ja-JP" altLang="en-US"/>
          </a:p>
        </p:txBody>
      </p:sp>
      <p:sp>
        <p:nvSpPr>
          <p:cNvPr id="6" name="タイトル 5">
            <a:extLst>
              <a:ext uri="{FF2B5EF4-FFF2-40B4-BE49-F238E27FC236}">
                <a16:creationId xmlns:a16="http://schemas.microsoft.com/office/drawing/2014/main" id="{7D4F1334-02E2-599D-8281-44693BEF78F8}"/>
              </a:ext>
            </a:extLst>
          </p:cNvPr>
          <p:cNvSpPr>
            <a:spLocks noGrp="1"/>
          </p:cNvSpPr>
          <p:nvPr>
            <p:ph type="title"/>
          </p:nvPr>
        </p:nvSpPr>
        <p:spPr>
          <a:xfrm>
            <a:off x="417000" y="184499"/>
            <a:ext cx="9072000" cy="831499"/>
          </a:xfrm>
        </p:spPr>
        <p:txBody>
          <a:bodyPr vert="horz"/>
          <a:lstStyle/>
          <a:p>
            <a:r>
              <a:rPr kumimoji="1" lang="en-US" altLang="ja-JP" dirty="0"/>
              <a:t>Examples of evaluation perspectives and relevant description items for the joint project</a:t>
            </a:r>
            <a:br>
              <a:rPr kumimoji="1" lang="en-US" altLang="ja-JP" dirty="0"/>
            </a:br>
            <a:r>
              <a:rPr lang="en-US" altLang="ja-JP" sz="1200" dirty="0">
                <a:solidFill>
                  <a:srgbClr val="FF0000"/>
                </a:solidFill>
              </a:rPr>
              <a:t>Each overseas city evaluates application forms based on the following evaluation perspective examples and its own criteria. Refer to the following while filling out the application form. </a:t>
            </a:r>
            <a:endParaRPr kumimoji="1" lang="ja-JP" altLang="en-US" sz="1200" dirty="0">
              <a:solidFill>
                <a:srgbClr val="FF0000"/>
              </a:solidFill>
            </a:endParaRPr>
          </a:p>
        </p:txBody>
      </p:sp>
      <p:sp>
        <p:nvSpPr>
          <p:cNvPr id="8" name="正方形/長方形 7">
            <a:extLst>
              <a:ext uri="{FF2B5EF4-FFF2-40B4-BE49-F238E27FC236}">
                <a16:creationId xmlns:a16="http://schemas.microsoft.com/office/drawing/2014/main" id="{76899700-14F2-8E5B-F475-A0F3E748C2CD}"/>
              </a:ext>
            </a:extLst>
          </p:cNvPr>
          <p:cNvSpPr/>
          <p:nvPr/>
        </p:nvSpPr>
        <p:spPr bwMode="gray">
          <a:xfrm>
            <a:off x="1485367" y="5431583"/>
            <a:ext cx="3896710" cy="360000"/>
          </a:xfrm>
          <a:prstGeom prst="rect">
            <a:avLst/>
          </a:prstGeom>
          <a:noFill/>
          <a:ln w="12700" algn="ctr">
            <a:solidFill>
              <a:schemeClr val="bg1">
                <a:lumMod val="5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050" b="0" i="0" u="none" strike="noStrike" kern="1200" cap="none" spc="0" normalizeH="0" baseline="0" noProof="0" dirty="0">
                <a:ln>
                  <a:noFill/>
                </a:ln>
                <a:solidFill>
                  <a:prstClr val="black"/>
                </a:solidFill>
                <a:effectLst/>
                <a:uLnTx/>
                <a:uFillTx/>
                <a:latin typeface="+mn-lt"/>
                <a:ea typeface="+mn-ea"/>
                <a:cs typeface="+mn-cs"/>
              </a:rPr>
              <a:t>Is the global market expected to grow and the sustainability of the business after the PoC?</a:t>
            </a:r>
          </a:p>
        </p:txBody>
      </p:sp>
      <p:sp>
        <p:nvSpPr>
          <p:cNvPr id="9" name="正方形/長方形 8">
            <a:extLst>
              <a:ext uri="{FF2B5EF4-FFF2-40B4-BE49-F238E27FC236}">
                <a16:creationId xmlns:a16="http://schemas.microsoft.com/office/drawing/2014/main" id="{1FDCED1C-0ADE-E1AC-D286-A0FBC4830F73}"/>
              </a:ext>
            </a:extLst>
          </p:cNvPr>
          <p:cNvSpPr/>
          <p:nvPr/>
        </p:nvSpPr>
        <p:spPr bwMode="gray">
          <a:xfrm>
            <a:off x="1485367" y="1730468"/>
            <a:ext cx="3896710" cy="360000"/>
          </a:xfrm>
          <a:prstGeom prst="rect">
            <a:avLst/>
          </a:prstGeom>
          <a:noFill/>
          <a:ln w="12700" algn="ctr">
            <a:solidFill>
              <a:schemeClr val="bg1">
                <a:lumMod val="5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050" b="0" i="0" u="none" strike="noStrike" kern="1200" cap="none" spc="0" normalizeH="0" baseline="0" noProof="0" dirty="0">
                <a:ln>
                  <a:noFill/>
                </a:ln>
                <a:solidFill>
                  <a:prstClr val="black"/>
                </a:solidFill>
                <a:effectLst/>
                <a:uLnTx/>
                <a:uFillTx/>
                <a:latin typeface="+mn-lt"/>
                <a:ea typeface="+mn-ea"/>
                <a:cs typeface="+mn-cs"/>
              </a:rPr>
              <a:t>Is the service/product unique and not available in the city/country?</a:t>
            </a:r>
            <a:endParaRPr kumimoji="1" lang="ja-JP" altLang="en-US" sz="1050" b="0" i="0" u="none" strike="noStrike" kern="1200" cap="none" spc="0" normalizeH="0" baseline="0" noProof="0" dirty="0">
              <a:ln>
                <a:noFill/>
              </a:ln>
              <a:solidFill>
                <a:prstClr val="black"/>
              </a:solidFill>
              <a:effectLst/>
              <a:uLnTx/>
              <a:uFillTx/>
              <a:latin typeface="+mn-lt"/>
              <a:ea typeface="+mn-ea"/>
              <a:cs typeface="+mn-cs"/>
            </a:endParaRPr>
          </a:p>
        </p:txBody>
      </p:sp>
      <p:sp>
        <p:nvSpPr>
          <p:cNvPr id="10" name="正方形/長方形 9">
            <a:extLst>
              <a:ext uri="{FF2B5EF4-FFF2-40B4-BE49-F238E27FC236}">
                <a16:creationId xmlns:a16="http://schemas.microsoft.com/office/drawing/2014/main" id="{0CFCE927-465E-ECE0-A27E-CE85A2EA0E2E}"/>
              </a:ext>
            </a:extLst>
          </p:cNvPr>
          <p:cNvSpPr/>
          <p:nvPr/>
        </p:nvSpPr>
        <p:spPr bwMode="gray">
          <a:xfrm>
            <a:off x="1485367" y="1319233"/>
            <a:ext cx="3896710" cy="360000"/>
          </a:xfrm>
          <a:prstGeom prst="rect">
            <a:avLst/>
          </a:prstGeom>
          <a:noFill/>
          <a:ln w="12700" algn="ctr">
            <a:solidFill>
              <a:schemeClr val="bg1">
                <a:lumMod val="5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050" b="0" i="0" u="none" strike="noStrike" kern="1200" cap="none" spc="0" normalizeH="0" baseline="0" noProof="0" dirty="0">
                <a:ln>
                  <a:noFill/>
                </a:ln>
                <a:solidFill>
                  <a:prstClr val="black"/>
                </a:solidFill>
                <a:effectLst/>
                <a:uLnTx/>
                <a:uFillTx/>
                <a:latin typeface="+mn-lt"/>
                <a:ea typeface="+mn-ea"/>
                <a:cs typeface="+mn-cs"/>
              </a:rPr>
              <a:t>Does the company develop solutions or business that contribute to solving  the social issue?</a:t>
            </a:r>
          </a:p>
        </p:txBody>
      </p:sp>
      <p:sp>
        <p:nvSpPr>
          <p:cNvPr id="11" name="正方形/長方形 10">
            <a:extLst>
              <a:ext uri="{FF2B5EF4-FFF2-40B4-BE49-F238E27FC236}">
                <a16:creationId xmlns:a16="http://schemas.microsoft.com/office/drawing/2014/main" id="{909A771F-551F-548D-2DEF-836ECD39B101}"/>
              </a:ext>
            </a:extLst>
          </p:cNvPr>
          <p:cNvSpPr/>
          <p:nvPr/>
        </p:nvSpPr>
        <p:spPr bwMode="gray">
          <a:xfrm>
            <a:off x="1485367" y="3786643"/>
            <a:ext cx="3896710" cy="360000"/>
          </a:xfrm>
          <a:prstGeom prst="rect">
            <a:avLst/>
          </a:prstGeom>
          <a:noFill/>
          <a:ln w="12700" algn="ctr">
            <a:solidFill>
              <a:schemeClr val="bg1">
                <a:lumMod val="5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050" b="0" i="0" u="none" strike="noStrike" kern="1200" cap="none" spc="0" normalizeH="0" baseline="0" noProof="0" dirty="0">
                <a:ln>
                  <a:noFill/>
                </a:ln>
                <a:solidFill>
                  <a:prstClr val="black"/>
                </a:solidFill>
                <a:effectLst/>
                <a:uLnTx/>
                <a:uFillTx/>
                <a:latin typeface="+mn-lt"/>
                <a:ea typeface="+mn-ea"/>
                <a:cs typeface="+mn-cs"/>
              </a:rPr>
              <a:t>Is development and expansion expected after the PoC in the city?</a:t>
            </a:r>
            <a:endParaRPr kumimoji="1" lang="ja-JP" altLang="en-US" sz="1050" b="0" i="0" u="none" strike="noStrike" kern="1200" cap="none" spc="0" normalizeH="0" baseline="0" noProof="0" dirty="0">
              <a:ln>
                <a:noFill/>
              </a:ln>
              <a:solidFill>
                <a:prstClr val="black"/>
              </a:solidFill>
              <a:effectLst/>
              <a:uLnTx/>
              <a:uFillTx/>
              <a:latin typeface="+mn-lt"/>
              <a:ea typeface="+mn-ea"/>
              <a:cs typeface="+mn-cs"/>
            </a:endParaRPr>
          </a:p>
        </p:txBody>
      </p:sp>
      <p:sp>
        <p:nvSpPr>
          <p:cNvPr id="12" name="正方形/長方形 11">
            <a:extLst>
              <a:ext uri="{FF2B5EF4-FFF2-40B4-BE49-F238E27FC236}">
                <a16:creationId xmlns:a16="http://schemas.microsoft.com/office/drawing/2014/main" id="{DB5FC815-FC9E-9677-97C2-0C5D9ACF3B62}"/>
              </a:ext>
            </a:extLst>
          </p:cNvPr>
          <p:cNvSpPr/>
          <p:nvPr/>
        </p:nvSpPr>
        <p:spPr bwMode="gray">
          <a:xfrm>
            <a:off x="1485367" y="2141703"/>
            <a:ext cx="3896710" cy="360000"/>
          </a:xfrm>
          <a:prstGeom prst="rect">
            <a:avLst/>
          </a:prstGeom>
          <a:noFill/>
          <a:ln w="12700" algn="ctr">
            <a:solidFill>
              <a:schemeClr val="bg1">
                <a:lumMod val="5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050" b="0" i="0" u="none" strike="noStrike" kern="1200" cap="none" spc="0" normalizeH="0" baseline="0" noProof="0" dirty="0">
                <a:ln>
                  <a:noFill/>
                </a:ln>
                <a:solidFill>
                  <a:prstClr val="black"/>
                </a:solidFill>
                <a:effectLst/>
                <a:uLnTx/>
                <a:uFillTx/>
                <a:latin typeface="+mn-lt"/>
                <a:ea typeface="+mn-ea"/>
                <a:cs typeface="+mn-cs"/>
              </a:rPr>
              <a:t>Is the content of the project acceptable to the fields in the city?</a:t>
            </a:r>
            <a:endParaRPr kumimoji="1" lang="ja-JP" altLang="en-US" sz="1050" b="0" i="0" u="none" strike="noStrike" kern="1200" cap="none" spc="0" normalizeH="0" baseline="0" noProof="0" dirty="0">
              <a:ln>
                <a:noFill/>
              </a:ln>
              <a:solidFill>
                <a:prstClr val="black"/>
              </a:solidFill>
              <a:effectLst/>
              <a:uLnTx/>
              <a:uFillTx/>
              <a:latin typeface="+mn-lt"/>
              <a:ea typeface="+mn-ea"/>
              <a:cs typeface="+mn-cs"/>
            </a:endParaRPr>
          </a:p>
        </p:txBody>
      </p:sp>
      <p:sp>
        <p:nvSpPr>
          <p:cNvPr id="13" name="正方形/長方形 12">
            <a:extLst>
              <a:ext uri="{FF2B5EF4-FFF2-40B4-BE49-F238E27FC236}">
                <a16:creationId xmlns:a16="http://schemas.microsoft.com/office/drawing/2014/main" id="{EACEF3F4-3A18-EA3A-76F2-26D2706B379F}"/>
              </a:ext>
            </a:extLst>
          </p:cNvPr>
          <p:cNvSpPr/>
          <p:nvPr/>
        </p:nvSpPr>
        <p:spPr bwMode="gray">
          <a:xfrm>
            <a:off x="1485367" y="2552938"/>
            <a:ext cx="3896710" cy="360000"/>
          </a:xfrm>
          <a:prstGeom prst="rect">
            <a:avLst/>
          </a:prstGeom>
          <a:noFill/>
          <a:ln w="12700" algn="ctr">
            <a:solidFill>
              <a:schemeClr val="bg1">
                <a:lumMod val="5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050" b="0" i="0" u="none" strike="noStrike" kern="1200" cap="none" spc="0" normalizeH="0" baseline="0" noProof="0" dirty="0">
                <a:ln>
                  <a:noFill/>
                </a:ln>
                <a:solidFill>
                  <a:prstClr val="black"/>
                </a:solidFill>
                <a:effectLst/>
                <a:uLnTx/>
                <a:uFillTx/>
                <a:latin typeface="+mn-lt"/>
                <a:ea typeface="+mn-ea"/>
                <a:cs typeface="+mn-cs"/>
              </a:rPr>
              <a:t>Are specific project details and plans being considered?</a:t>
            </a:r>
            <a:endParaRPr kumimoji="1" lang="ja-JP" altLang="en-US" sz="1050" b="0" i="0" u="none" strike="noStrike" kern="1200" cap="none" spc="0" normalizeH="0" baseline="0" noProof="0" dirty="0">
              <a:ln>
                <a:noFill/>
              </a:ln>
              <a:solidFill>
                <a:prstClr val="black"/>
              </a:solidFill>
              <a:effectLst/>
              <a:uLnTx/>
              <a:uFillTx/>
              <a:latin typeface="+mn-lt"/>
              <a:ea typeface="+mn-ea"/>
              <a:cs typeface="+mn-cs"/>
            </a:endParaRPr>
          </a:p>
        </p:txBody>
      </p:sp>
      <p:sp>
        <p:nvSpPr>
          <p:cNvPr id="14" name="正方形/長方形 13">
            <a:extLst>
              <a:ext uri="{FF2B5EF4-FFF2-40B4-BE49-F238E27FC236}">
                <a16:creationId xmlns:a16="http://schemas.microsoft.com/office/drawing/2014/main" id="{90CB937E-06EA-7EC2-2DFE-AC0C34740CEA}"/>
              </a:ext>
            </a:extLst>
          </p:cNvPr>
          <p:cNvSpPr/>
          <p:nvPr/>
        </p:nvSpPr>
        <p:spPr bwMode="gray">
          <a:xfrm>
            <a:off x="1485367" y="2964173"/>
            <a:ext cx="3896710" cy="360000"/>
          </a:xfrm>
          <a:prstGeom prst="rect">
            <a:avLst/>
          </a:prstGeom>
          <a:noFill/>
          <a:ln w="12700" algn="ctr">
            <a:solidFill>
              <a:schemeClr val="bg1">
                <a:lumMod val="5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050" dirty="0">
                <a:solidFill>
                  <a:prstClr val="black"/>
                </a:solidFill>
                <a:latin typeface="+mn-lt"/>
                <a:cs typeface="+mn-cs"/>
              </a:rPr>
              <a:t>Does it have an organizational structure capable of delivering project?</a:t>
            </a:r>
          </a:p>
        </p:txBody>
      </p:sp>
      <p:sp>
        <p:nvSpPr>
          <p:cNvPr id="15" name="正方形/長方形 14">
            <a:extLst>
              <a:ext uri="{FF2B5EF4-FFF2-40B4-BE49-F238E27FC236}">
                <a16:creationId xmlns:a16="http://schemas.microsoft.com/office/drawing/2014/main" id="{BAAF47B6-568F-6359-3EE4-76CA947468AA}"/>
              </a:ext>
            </a:extLst>
          </p:cNvPr>
          <p:cNvSpPr/>
          <p:nvPr/>
        </p:nvSpPr>
        <p:spPr bwMode="gray">
          <a:xfrm>
            <a:off x="1485367" y="3375408"/>
            <a:ext cx="3896710" cy="360000"/>
          </a:xfrm>
          <a:prstGeom prst="rect">
            <a:avLst/>
          </a:prstGeom>
          <a:noFill/>
          <a:ln w="12700" algn="ctr">
            <a:solidFill>
              <a:schemeClr val="bg1">
                <a:lumMod val="5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050" b="0" i="0" u="none" strike="noStrike" kern="1200" cap="none" spc="0" normalizeH="0" baseline="0" noProof="0" dirty="0">
                <a:ln>
                  <a:noFill/>
                </a:ln>
                <a:solidFill>
                  <a:prstClr val="black"/>
                </a:solidFill>
                <a:effectLst/>
                <a:uLnTx/>
                <a:uFillTx/>
                <a:latin typeface="+mn-lt"/>
                <a:ea typeface="+mn-ea"/>
                <a:cs typeface="+mn-cs"/>
              </a:rPr>
              <a:t>Is the content of the project capable of producing clear results?</a:t>
            </a:r>
            <a:endParaRPr kumimoji="1" lang="ja-JP" altLang="en-US" sz="1050" b="0" i="0" u="none" strike="noStrike" kern="1200" cap="none" spc="0" normalizeH="0" baseline="0" noProof="0" dirty="0">
              <a:ln>
                <a:noFill/>
              </a:ln>
              <a:solidFill>
                <a:prstClr val="black"/>
              </a:solidFill>
              <a:effectLst/>
              <a:uLnTx/>
              <a:uFillTx/>
              <a:latin typeface="+mn-lt"/>
              <a:ea typeface="+mn-ea"/>
              <a:cs typeface="+mn-cs"/>
            </a:endParaRPr>
          </a:p>
        </p:txBody>
      </p:sp>
      <p:sp>
        <p:nvSpPr>
          <p:cNvPr id="16" name="正方形/長方形 15">
            <a:extLst>
              <a:ext uri="{FF2B5EF4-FFF2-40B4-BE49-F238E27FC236}">
                <a16:creationId xmlns:a16="http://schemas.microsoft.com/office/drawing/2014/main" id="{1F772E14-B8D4-3FD0-9B5A-49313B945AC0}"/>
              </a:ext>
            </a:extLst>
          </p:cNvPr>
          <p:cNvSpPr/>
          <p:nvPr/>
        </p:nvSpPr>
        <p:spPr bwMode="gray">
          <a:xfrm>
            <a:off x="1485367" y="4197878"/>
            <a:ext cx="3896710" cy="360000"/>
          </a:xfrm>
          <a:prstGeom prst="rect">
            <a:avLst/>
          </a:prstGeom>
          <a:noFill/>
          <a:ln w="12700" algn="ctr">
            <a:solidFill>
              <a:schemeClr val="bg1">
                <a:lumMod val="5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050" b="0" i="0" u="none" strike="noStrike" kern="1200" cap="none" spc="0" normalizeH="0" baseline="0" noProof="0" dirty="0">
                <a:ln>
                  <a:noFill/>
                </a:ln>
                <a:solidFill>
                  <a:prstClr val="black"/>
                </a:solidFill>
                <a:effectLst/>
                <a:uLnTx/>
                <a:uFillTx/>
                <a:latin typeface="+mn-lt"/>
                <a:ea typeface="+mn-ea"/>
                <a:cs typeface="+mn-cs"/>
              </a:rPr>
              <a:t>Does the team have enough members with language skills for overseas business development?</a:t>
            </a:r>
          </a:p>
        </p:txBody>
      </p:sp>
      <p:sp>
        <p:nvSpPr>
          <p:cNvPr id="17" name="正方形/長方形 16">
            <a:extLst>
              <a:ext uri="{FF2B5EF4-FFF2-40B4-BE49-F238E27FC236}">
                <a16:creationId xmlns:a16="http://schemas.microsoft.com/office/drawing/2014/main" id="{9749CC4B-5AE4-E901-ABEB-C1C4E6045626}"/>
              </a:ext>
            </a:extLst>
          </p:cNvPr>
          <p:cNvSpPr/>
          <p:nvPr/>
        </p:nvSpPr>
        <p:spPr bwMode="gray">
          <a:xfrm>
            <a:off x="1485367" y="4609113"/>
            <a:ext cx="3896710" cy="360000"/>
          </a:xfrm>
          <a:prstGeom prst="rect">
            <a:avLst/>
          </a:prstGeom>
          <a:noFill/>
          <a:ln w="12700" algn="ctr">
            <a:solidFill>
              <a:schemeClr val="bg1">
                <a:lumMod val="5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050" b="0" i="0" u="none" strike="noStrike" kern="1200" cap="none" spc="0" normalizeH="0" baseline="0" noProof="0" dirty="0">
                <a:ln>
                  <a:noFill/>
                </a:ln>
                <a:solidFill>
                  <a:prstClr val="black"/>
                </a:solidFill>
                <a:effectLst/>
                <a:uLnTx/>
                <a:uFillTx/>
                <a:latin typeface="+mn-lt"/>
                <a:ea typeface="+mn-ea"/>
                <a:cs typeface="+mn-cs"/>
              </a:rPr>
              <a:t>Does the team have knowledge of the city?</a:t>
            </a:r>
            <a:endParaRPr kumimoji="1" lang="ja-JP" altLang="en-US" sz="1050" b="0" i="0" u="none" strike="noStrike" kern="1200" cap="none" spc="0" normalizeH="0" baseline="0" noProof="0" dirty="0">
              <a:ln>
                <a:noFill/>
              </a:ln>
              <a:solidFill>
                <a:prstClr val="black"/>
              </a:solidFill>
              <a:effectLst/>
              <a:uLnTx/>
              <a:uFillTx/>
              <a:latin typeface="+mn-lt"/>
              <a:ea typeface="+mn-ea"/>
              <a:cs typeface="+mn-cs"/>
            </a:endParaRPr>
          </a:p>
        </p:txBody>
      </p:sp>
      <p:sp>
        <p:nvSpPr>
          <p:cNvPr id="18" name="正方形/長方形 17">
            <a:extLst>
              <a:ext uri="{FF2B5EF4-FFF2-40B4-BE49-F238E27FC236}">
                <a16:creationId xmlns:a16="http://schemas.microsoft.com/office/drawing/2014/main" id="{E16FAFC7-BC44-F273-4966-88819806CDA9}"/>
              </a:ext>
            </a:extLst>
          </p:cNvPr>
          <p:cNvSpPr/>
          <p:nvPr/>
        </p:nvSpPr>
        <p:spPr bwMode="gray">
          <a:xfrm>
            <a:off x="1485367" y="5020348"/>
            <a:ext cx="3896710" cy="360000"/>
          </a:xfrm>
          <a:prstGeom prst="rect">
            <a:avLst/>
          </a:prstGeom>
          <a:noFill/>
          <a:ln w="12700" algn="ctr">
            <a:solidFill>
              <a:schemeClr val="bg1">
                <a:lumMod val="5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050" b="0" i="0" u="none" strike="noStrike" kern="1200" cap="none" spc="0" normalizeH="0" baseline="0" noProof="0" dirty="0">
                <a:ln>
                  <a:noFill/>
                </a:ln>
                <a:solidFill>
                  <a:prstClr val="black"/>
                </a:solidFill>
                <a:effectLst/>
                <a:uLnTx/>
                <a:uFillTx/>
                <a:latin typeface="+mn-lt"/>
                <a:ea typeface="+mn-ea"/>
                <a:cs typeface="+mn-cs"/>
              </a:rPr>
              <a:t>Does the team have a track record of overseas business?</a:t>
            </a:r>
            <a:endParaRPr kumimoji="1" lang="ja-JP" altLang="en-US" sz="1050" b="0" i="0" u="none" strike="noStrike" kern="1200" cap="none" spc="0" normalizeH="0" baseline="0" noProof="0" dirty="0">
              <a:ln>
                <a:noFill/>
              </a:ln>
              <a:solidFill>
                <a:prstClr val="black"/>
              </a:solidFill>
              <a:effectLst/>
              <a:uLnTx/>
              <a:uFillTx/>
              <a:latin typeface="+mn-lt"/>
              <a:ea typeface="+mn-ea"/>
              <a:cs typeface="+mn-cs"/>
            </a:endParaRPr>
          </a:p>
        </p:txBody>
      </p:sp>
      <p:sp>
        <p:nvSpPr>
          <p:cNvPr id="19" name="正方形/長方形 18">
            <a:extLst>
              <a:ext uri="{FF2B5EF4-FFF2-40B4-BE49-F238E27FC236}">
                <a16:creationId xmlns:a16="http://schemas.microsoft.com/office/drawing/2014/main" id="{DA24D142-423A-9786-F20A-3C5CD64163AF}"/>
              </a:ext>
            </a:extLst>
          </p:cNvPr>
          <p:cNvSpPr/>
          <p:nvPr/>
        </p:nvSpPr>
        <p:spPr bwMode="gray">
          <a:xfrm>
            <a:off x="1485367" y="5842818"/>
            <a:ext cx="3896710" cy="360000"/>
          </a:xfrm>
          <a:prstGeom prst="rect">
            <a:avLst/>
          </a:prstGeom>
          <a:noFill/>
          <a:ln w="12700" algn="ctr">
            <a:solidFill>
              <a:schemeClr val="bg1">
                <a:lumMod val="5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050" b="0" i="0" u="none" strike="noStrike" kern="1200" cap="none" spc="0" normalizeH="0" baseline="0" noProof="0" dirty="0">
                <a:ln>
                  <a:noFill/>
                </a:ln>
                <a:solidFill>
                  <a:prstClr val="black"/>
                </a:solidFill>
                <a:effectLst/>
                <a:uLnTx/>
                <a:uFillTx/>
                <a:latin typeface="+mn-lt"/>
                <a:ea typeface="+mn-ea"/>
                <a:cs typeface="+mn-cs"/>
              </a:rPr>
              <a:t>Is the purpose of applying for this PoC clear?</a:t>
            </a:r>
            <a:endParaRPr kumimoji="1" lang="ja-JP" altLang="en-US" sz="1050" b="0" i="0" u="none" strike="noStrike" kern="1200" cap="none" spc="0" normalizeH="0" baseline="0" noProof="0" dirty="0">
              <a:ln>
                <a:noFill/>
              </a:ln>
              <a:solidFill>
                <a:prstClr val="black"/>
              </a:solidFill>
              <a:effectLst/>
              <a:uLnTx/>
              <a:uFillTx/>
              <a:latin typeface="+mn-lt"/>
              <a:ea typeface="+mn-ea"/>
              <a:cs typeface="+mn-cs"/>
            </a:endParaRPr>
          </a:p>
        </p:txBody>
      </p:sp>
      <p:sp>
        <p:nvSpPr>
          <p:cNvPr id="20" name="正方形/長方形 19">
            <a:extLst>
              <a:ext uri="{FF2B5EF4-FFF2-40B4-BE49-F238E27FC236}">
                <a16:creationId xmlns:a16="http://schemas.microsoft.com/office/drawing/2014/main" id="{42E5A4CA-E3CB-39A0-9760-5E610FAAD0A0}"/>
              </a:ext>
            </a:extLst>
          </p:cNvPr>
          <p:cNvSpPr/>
          <p:nvPr/>
        </p:nvSpPr>
        <p:spPr bwMode="gray">
          <a:xfrm>
            <a:off x="1485367" y="6254053"/>
            <a:ext cx="3896710" cy="360000"/>
          </a:xfrm>
          <a:prstGeom prst="rect">
            <a:avLst/>
          </a:prstGeom>
          <a:noFill/>
          <a:ln w="12700" algn="ctr">
            <a:solidFill>
              <a:schemeClr val="bg1">
                <a:lumMod val="5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050" b="0" i="0" u="none" strike="noStrike" kern="1200" cap="none" spc="0" normalizeH="0" baseline="0" noProof="0" dirty="0">
                <a:ln>
                  <a:noFill/>
                </a:ln>
                <a:solidFill>
                  <a:prstClr val="black"/>
                </a:solidFill>
                <a:effectLst/>
                <a:uLnTx/>
                <a:uFillTx/>
                <a:latin typeface="+mn-lt"/>
                <a:ea typeface="+mn-ea"/>
                <a:cs typeface="+mn-cs"/>
              </a:rPr>
              <a:t>Is the purpose of business expansion in the city clear and reasonable?</a:t>
            </a:r>
          </a:p>
        </p:txBody>
      </p:sp>
      <p:grpSp>
        <p:nvGrpSpPr>
          <p:cNvPr id="43" name="グループ化 42">
            <a:extLst>
              <a:ext uri="{FF2B5EF4-FFF2-40B4-BE49-F238E27FC236}">
                <a16:creationId xmlns:a16="http://schemas.microsoft.com/office/drawing/2014/main" id="{75A3B96C-7120-E1C5-6FF7-2D9FE86DA56E}"/>
              </a:ext>
            </a:extLst>
          </p:cNvPr>
          <p:cNvGrpSpPr/>
          <p:nvPr/>
        </p:nvGrpSpPr>
        <p:grpSpPr>
          <a:xfrm>
            <a:off x="1485367" y="1043940"/>
            <a:ext cx="3896710" cy="224058"/>
            <a:chOff x="1536903" y="1043940"/>
            <a:chExt cx="4286381" cy="224058"/>
          </a:xfrm>
        </p:grpSpPr>
        <p:cxnSp>
          <p:nvCxnSpPr>
            <p:cNvPr id="21" name="直線コネクタ 20">
              <a:extLst>
                <a:ext uri="{FF2B5EF4-FFF2-40B4-BE49-F238E27FC236}">
                  <a16:creationId xmlns:a16="http://schemas.microsoft.com/office/drawing/2014/main" id="{EF9822B3-D970-90CD-03E2-25E7680E1B75}"/>
                </a:ext>
              </a:extLst>
            </p:cNvPr>
            <p:cNvCxnSpPr>
              <a:cxnSpLocks/>
            </p:cNvCxnSpPr>
            <p:nvPr/>
          </p:nvCxnSpPr>
          <p:spPr bwMode="gray">
            <a:xfrm>
              <a:off x="1536903" y="1267998"/>
              <a:ext cx="4286381"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22" name="正方形/長方形 21">
              <a:extLst>
                <a:ext uri="{FF2B5EF4-FFF2-40B4-BE49-F238E27FC236}">
                  <a16:creationId xmlns:a16="http://schemas.microsoft.com/office/drawing/2014/main" id="{913FF9B8-20BA-B791-B305-401A388AAFC1}"/>
                </a:ext>
              </a:extLst>
            </p:cNvPr>
            <p:cNvSpPr/>
            <p:nvPr/>
          </p:nvSpPr>
          <p:spPr bwMode="gray">
            <a:xfrm>
              <a:off x="1536903" y="1043940"/>
              <a:ext cx="4286381" cy="224058"/>
            </a:xfrm>
            <a:prstGeom prst="rect">
              <a:avLst/>
            </a:prstGeom>
            <a:noFill/>
            <a:ln w="12700" algn="ctr">
              <a:noFill/>
              <a:miter lim="800000"/>
              <a:headEnd/>
              <a:tailEnd/>
            </a:ln>
          </p:spPr>
          <p:txBody>
            <a:bodyPr rot="0" spcFirstLastPara="0" vertOverflow="overflow" horzOverflow="overflow" vert="horz" wrap="non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100" b="1" i="0" u="none" strike="noStrike" kern="1200" cap="none" spc="0" normalizeH="0" baseline="0" noProof="0" dirty="0">
                  <a:ln>
                    <a:noFill/>
                  </a:ln>
                  <a:solidFill>
                    <a:prstClr val="black"/>
                  </a:solidFill>
                  <a:effectLst/>
                  <a:uLnTx/>
                  <a:uFillTx/>
                  <a:latin typeface="+mn-lt"/>
                  <a:ea typeface="+mn-ea"/>
                  <a:cs typeface="+mn-cs"/>
                </a:rPr>
                <a:t>Evaluation Perspective (Examples)</a:t>
              </a:r>
              <a:endParaRPr kumimoji="1" lang="ja-JP" altLang="en-US" sz="1100" b="1" i="0" u="none" strike="noStrike" kern="1200" cap="none" spc="0" normalizeH="0" baseline="0" noProof="0" dirty="0">
                <a:ln>
                  <a:noFill/>
                </a:ln>
                <a:solidFill>
                  <a:prstClr val="black"/>
                </a:solidFill>
                <a:effectLst/>
                <a:uLnTx/>
                <a:uFillTx/>
                <a:latin typeface="+mn-lt"/>
                <a:ea typeface="+mn-ea"/>
                <a:cs typeface="+mn-cs"/>
              </a:endParaRPr>
            </a:p>
          </p:txBody>
        </p:sp>
      </p:grpSp>
      <p:sp>
        <p:nvSpPr>
          <p:cNvPr id="4" name="正方形/長方形 3">
            <a:extLst>
              <a:ext uri="{FF2B5EF4-FFF2-40B4-BE49-F238E27FC236}">
                <a16:creationId xmlns:a16="http://schemas.microsoft.com/office/drawing/2014/main" id="{1B41E956-D581-32E6-5690-01BBBCA364D5}"/>
              </a:ext>
            </a:extLst>
          </p:cNvPr>
          <p:cNvSpPr/>
          <p:nvPr/>
        </p:nvSpPr>
        <p:spPr bwMode="gray">
          <a:xfrm>
            <a:off x="415927" y="1319234"/>
            <a:ext cx="1009423" cy="771234"/>
          </a:xfrm>
          <a:prstGeom prst="rect">
            <a:avLst/>
          </a:prstGeom>
          <a:solidFill>
            <a:schemeClr val="bg1">
              <a:lumMod val="50000"/>
            </a:schemeClr>
          </a:solidFill>
          <a:ln w="12700" algn="ctr">
            <a:solidFill>
              <a:schemeClr val="bg1">
                <a:lumMod val="50000"/>
              </a:schemeClr>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050" dirty="0">
                <a:solidFill>
                  <a:schemeClr val="bg1"/>
                </a:solidFill>
                <a:latin typeface="+mn-lt"/>
                <a:cs typeface="+mn-cs"/>
              </a:rPr>
              <a:t>Contribution to solving the social issue</a:t>
            </a:r>
            <a:endParaRPr kumimoji="1" lang="ja-JP" altLang="en-US" sz="1050" b="0" i="0" u="none" strike="noStrike" kern="1200" cap="none" spc="0" normalizeH="0" baseline="0" noProof="0" dirty="0">
              <a:ln>
                <a:noFill/>
              </a:ln>
              <a:solidFill>
                <a:schemeClr val="bg1"/>
              </a:solidFill>
              <a:effectLst/>
              <a:uLnTx/>
              <a:uFillTx/>
              <a:latin typeface="+mn-lt"/>
              <a:ea typeface="+mn-ea"/>
              <a:cs typeface="+mn-cs"/>
            </a:endParaRPr>
          </a:p>
        </p:txBody>
      </p:sp>
      <p:sp>
        <p:nvSpPr>
          <p:cNvPr id="5" name="正方形/長方形 4">
            <a:extLst>
              <a:ext uri="{FF2B5EF4-FFF2-40B4-BE49-F238E27FC236}">
                <a16:creationId xmlns:a16="http://schemas.microsoft.com/office/drawing/2014/main" id="{7BB88575-673E-ACB4-45E1-CE7E1ECF7CBA}"/>
              </a:ext>
            </a:extLst>
          </p:cNvPr>
          <p:cNvSpPr/>
          <p:nvPr/>
        </p:nvSpPr>
        <p:spPr bwMode="gray">
          <a:xfrm>
            <a:off x="415925" y="2141702"/>
            <a:ext cx="1009423" cy="1593701"/>
          </a:xfrm>
          <a:prstGeom prst="rect">
            <a:avLst/>
          </a:prstGeom>
          <a:solidFill>
            <a:schemeClr val="bg1">
              <a:lumMod val="50000"/>
            </a:schemeClr>
          </a:solidFill>
          <a:ln w="12700" algn="ctr">
            <a:solidFill>
              <a:schemeClr val="bg1">
                <a:lumMod val="50000"/>
              </a:schemeClr>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050" dirty="0">
                <a:solidFill>
                  <a:schemeClr val="bg1"/>
                </a:solidFill>
                <a:latin typeface="+mn-lt"/>
                <a:cs typeface="+mn-cs"/>
              </a:rPr>
              <a:t>Feasibility of project execution</a:t>
            </a:r>
            <a:endParaRPr kumimoji="1" lang="ja-JP" altLang="en-US" sz="1050" dirty="0">
              <a:solidFill>
                <a:schemeClr val="bg1"/>
              </a:solidFill>
              <a:latin typeface="+mn-lt"/>
              <a:cs typeface="+mn-cs"/>
            </a:endParaRPr>
          </a:p>
        </p:txBody>
      </p:sp>
      <p:sp>
        <p:nvSpPr>
          <p:cNvPr id="7" name="正方形/長方形 6">
            <a:extLst>
              <a:ext uri="{FF2B5EF4-FFF2-40B4-BE49-F238E27FC236}">
                <a16:creationId xmlns:a16="http://schemas.microsoft.com/office/drawing/2014/main" id="{D7CFC68B-6FB9-2DBF-8EC1-4387B245FA11}"/>
              </a:ext>
            </a:extLst>
          </p:cNvPr>
          <p:cNvSpPr/>
          <p:nvPr/>
        </p:nvSpPr>
        <p:spPr bwMode="gray">
          <a:xfrm>
            <a:off x="415926" y="5842814"/>
            <a:ext cx="1009423" cy="771239"/>
          </a:xfrm>
          <a:prstGeom prst="rect">
            <a:avLst/>
          </a:prstGeom>
          <a:solidFill>
            <a:schemeClr val="bg1">
              <a:lumMod val="50000"/>
            </a:schemeClr>
          </a:solidFill>
          <a:ln w="12700" algn="ctr">
            <a:solidFill>
              <a:schemeClr val="bg1">
                <a:lumMod val="50000"/>
              </a:schemeClr>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050" dirty="0">
                <a:solidFill>
                  <a:schemeClr val="bg1"/>
                </a:solidFill>
                <a:latin typeface="+mn-lt"/>
                <a:cs typeface="+mn-cs"/>
              </a:rPr>
              <a:t>Enthusiasm/ Motivation </a:t>
            </a:r>
          </a:p>
        </p:txBody>
      </p:sp>
      <p:grpSp>
        <p:nvGrpSpPr>
          <p:cNvPr id="42" name="グループ化 41">
            <a:extLst>
              <a:ext uri="{FF2B5EF4-FFF2-40B4-BE49-F238E27FC236}">
                <a16:creationId xmlns:a16="http://schemas.microsoft.com/office/drawing/2014/main" id="{C941400E-B66F-C9CD-1A4C-BB379D418A0A}"/>
              </a:ext>
            </a:extLst>
          </p:cNvPr>
          <p:cNvGrpSpPr/>
          <p:nvPr/>
        </p:nvGrpSpPr>
        <p:grpSpPr>
          <a:xfrm>
            <a:off x="414453" y="1043940"/>
            <a:ext cx="1009423" cy="224058"/>
            <a:chOff x="414453" y="1043940"/>
            <a:chExt cx="1009423" cy="224058"/>
          </a:xfrm>
        </p:grpSpPr>
        <p:cxnSp>
          <p:nvCxnSpPr>
            <p:cNvPr id="23" name="直線コネクタ 22">
              <a:extLst>
                <a:ext uri="{FF2B5EF4-FFF2-40B4-BE49-F238E27FC236}">
                  <a16:creationId xmlns:a16="http://schemas.microsoft.com/office/drawing/2014/main" id="{B91F32E8-281D-4BCB-6951-D0892CD06D3E}"/>
                </a:ext>
              </a:extLst>
            </p:cNvPr>
            <p:cNvCxnSpPr>
              <a:cxnSpLocks/>
            </p:cNvCxnSpPr>
            <p:nvPr/>
          </p:nvCxnSpPr>
          <p:spPr bwMode="gray">
            <a:xfrm>
              <a:off x="414453" y="1267998"/>
              <a:ext cx="1009423"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24" name="正方形/長方形 23">
              <a:extLst>
                <a:ext uri="{FF2B5EF4-FFF2-40B4-BE49-F238E27FC236}">
                  <a16:creationId xmlns:a16="http://schemas.microsoft.com/office/drawing/2014/main" id="{B5D86AA7-33F3-D025-A0F4-172724699DB9}"/>
                </a:ext>
              </a:extLst>
            </p:cNvPr>
            <p:cNvSpPr/>
            <p:nvPr/>
          </p:nvSpPr>
          <p:spPr bwMode="gray">
            <a:xfrm>
              <a:off x="414453" y="1043940"/>
              <a:ext cx="1009423" cy="224058"/>
            </a:xfrm>
            <a:prstGeom prst="rect">
              <a:avLst/>
            </a:prstGeom>
            <a:noFill/>
            <a:ln w="12700" algn="ctr">
              <a:noFill/>
              <a:miter lim="800000"/>
              <a:headEnd/>
              <a:tailEnd/>
            </a:ln>
          </p:spPr>
          <p:txBody>
            <a:bodyPr rot="0" spcFirstLastPara="0" vertOverflow="overflow" horzOverflow="overflow" vert="horz" wrap="non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100" b="1" dirty="0">
                  <a:solidFill>
                    <a:prstClr val="black"/>
                  </a:solidFill>
                  <a:latin typeface="+mn-lt"/>
                  <a:cs typeface="+mn-cs"/>
                </a:rPr>
                <a:t>Items</a:t>
              </a:r>
              <a:endParaRPr kumimoji="1" lang="ja-JP" altLang="en-US" sz="1100" b="1" i="0" u="none" strike="noStrike" kern="1200" cap="none" spc="0" normalizeH="0" baseline="0" noProof="0" dirty="0">
                <a:ln>
                  <a:noFill/>
                </a:ln>
                <a:solidFill>
                  <a:prstClr val="black"/>
                </a:solidFill>
                <a:effectLst/>
                <a:uLnTx/>
                <a:uFillTx/>
                <a:latin typeface="+mn-lt"/>
                <a:ea typeface="+mn-ea"/>
                <a:cs typeface="+mn-cs"/>
              </a:endParaRPr>
            </a:p>
          </p:txBody>
        </p:sp>
      </p:grpSp>
      <p:sp>
        <p:nvSpPr>
          <p:cNvPr id="25" name="正方形/長方形 24">
            <a:extLst>
              <a:ext uri="{FF2B5EF4-FFF2-40B4-BE49-F238E27FC236}">
                <a16:creationId xmlns:a16="http://schemas.microsoft.com/office/drawing/2014/main" id="{3E111297-0390-1BB7-37D9-F127406E1B1A}"/>
              </a:ext>
            </a:extLst>
          </p:cNvPr>
          <p:cNvSpPr/>
          <p:nvPr/>
        </p:nvSpPr>
        <p:spPr bwMode="gray">
          <a:xfrm>
            <a:off x="414453" y="3786637"/>
            <a:ext cx="1009423" cy="2004943"/>
          </a:xfrm>
          <a:prstGeom prst="rect">
            <a:avLst/>
          </a:prstGeom>
          <a:solidFill>
            <a:schemeClr val="bg1">
              <a:lumMod val="50000"/>
            </a:schemeClr>
          </a:solidFill>
          <a:ln w="12700" algn="ctr">
            <a:solidFill>
              <a:schemeClr val="bg1">
                <a:lumMod val="50000"/>
              </a:schemeClr>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050" dirty="0">
                <a:solidFill>
                  <a:schemeClr val="bg1"/>
                </a:solidFill>
                <a:latin typeface="+mn-lt"/>
                <a:cs typeface="+mn-cs"/>
              </a:rPr>
              <a:t>Overseas expansion and sustainable development after the PoC</a:t>
            </a:r>
            <a:endParaRPr kumimoji="1" lang="ja-JP" altLang="en-US" sz="1050" dirty="0">
              <a:solidFill>
                <a:schemeClr val="bg1"/>
              </a:solidFill>
              <a:latin typeface="+mn-lt"/>
              <a:cs typeface="+mn-cs"/>
            </a:endParaRPr>
          </a:p>
        </p:txBody>
      </p:sp>
      <p:sp>
        <p:nvSpPr>
          <p:cNvPr id="26" name="正方形/長方形 25">
            <a:extLst>
              <a:ext uri="{FF2B5EF4-FFF2-40B4-BE49-F238E27FC236}">
                <a16:creationId xmlns:a16="http://schemas.microsoft.com/office/drawing/2014/main" id="{B27CF019-EBF2-FF15-8EB0-C9EC81EF843F}"/>
              </a:ext>
            </a:extLst>
          </p:cNvPr>
          <p:cNvSpPr/>
          <p:nvPr/>
        </p:nvSpPr>
        <p:spPr bwMode="gray">
          <a:xfrm>
            <a:off x="5437603" y="5431583"/>
            <a:ext cx="3456000" cy="360000"/>
          </a:xfrm>
          <a:prstGeom prst="rect">
            <a:avLst/>
          </a:prstGeom>
          <a:noFill/>
          <a:ln w="12700" algn="ctr">
            <a:solidFill>
              <a:schemeClr val="bg1">
                <a:lumMod val="5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050" b="0" i="0" u="none" strike="noStrike" kern="1200" cap="none" spc="0" normalizeH="0" baseline="0" noProof="0" dirty="0">
                <a:ln>
                  <a:noFill/>
                </a:ln>
                <a:solidFill>
                  <a:prstClr val="black"/>
                </a:solidFill>
                <a:effectLst/>
                <a:uLnTx/>
                <a:uFillTx/>
                <a:latin typeface="+mn-lt"/>
                <a:ea typeface="+mn-ea"/>
                <a:cs typeface="+mn-cs"/>
              </a:rPr>
              <a:t>Market size and growth rate, analysis of market and competitive environment, business development strategies</a:t>
            </a:r>
            <a:endParaRPr kumimoji="1" lang="ja-JP" altLang="en-US" sz="1050" b="0" i="0" u="none" strike="noStrike" kern="1200" cap="none" spc="0" normalizeH="0" baseline="0" noProof="0" dirty="0">
              <a:ln>
                <a:noFill/>
              </a:ln>
              <a:solidFill>
                <a:prstClr val="black"/>
              </a:solidFill>
              <a:effectLst/>
              <a:uLnTx/>
              <a:uFillTx/>
              <a:latin typeface="+mn-lt"/>
              <a:ea typeface="+mn-ea"/>
              <a:cs typeface="+mn-cs"/>
            </a:endParaRPr>
          </a:p>
        </p:txBody>
      </p:sp>
      <p:sp>
        <p:nvSpPr>
          <p:cNvPr id="27" name="正方形/長方形 26">
            <a:extLst>
              <a:ext uri="{FF2B5EF4-FFF2-40B4-BE49-F238E27FC236}">
                <a16:creationId xmlns:a16="http://schemas.microsoft.com/office/drawing/2014/main" id="{FE8F26F1-0E19-7734-7501-8C0712B1B391}"/>
              </a:ext>
            </a:extLst>
          </p:cNvPr>
          <p:cNvSpPr/>
          <p:nvPr/>
        </p:nvSpPr>
        <p:spPr bwMode="gray">
          <a:xfrm>
            <a:off x="5437603" y="1730468"/>
            <a:ext cx="3456000" cy="360000"/>
          </a:xfrm>
          <a:prstGeom prst="rect">
            <a:avLst/>
          </a:prstGeom>
          <a:noFill/>
          <a:ln w="12700" algn="ctr">
            <a:solidFill>
              <a:schemeClr val="bg1">
                <a:lumMod val="5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050" b="0" i="0" u="none" strike="noStrike" kern="1200" cap="none" spc="0" normalizeH="0" baseline="0" noProof="0" dirty="0">
                <a:ln>
                  <a:noFill/>
                </a:ln>
                <a:solidFill>
                  <a:prstClr val="black"/>
                </a:solidFill>
                <a:effectLst/>
                <a:uLnTx/>
                <a:uFillTx/>
                <a:latin typeface="+mn-lt"/>
                <a:ea typeface="+mn-ea"/>
                <a:cs typeface="+mn-cs"/>
              </a:rPr>
              <a:t>Technological advantages, cost competitiveness, superiority of business model, and track record related to this project</a:t>
            </a:r>
            <a:endParaRPr kumimoji="1" lang="ja-JP" altLang="en-US" sz="1050" b="0" i="0" u="none" strike="noStrike" kern="1200" cap="none" spc="0" normalizeH="0" baseline="0" noProof="0" dirty="0">
              <a:ln>
                <a:noFill/>
              </a:ln>
              <a:solidFill>
                <a:prstClr val="black"/>
              </a:solidFill>
              <a:effectLst/>
              <a:uLnTx/>
              <a:uFillTx/>
              <a:latin typeface="+mn-lt"/>
              <a:ea typeface="+mn-ea"/>
              <a:cs typeface="+mn-cs"/>
            </a:endParaRPr>
          </a:p>
        </p:txBody>
      </p:sp>
      <p:sp>
        <p:nvSpPr>
          <p:cNvPr id="28" name="正方形/長方形 27">
            <a:extLst>
              <a:ext uri="{FF2B5EF4-FFF2-40B4-BE49-F238E27FC236}">
                <a16:creationId xmlns:a16="http://schemas.microsoft.com/office/drawing/2014/main" id="{391FCCE2-1496-1E2B-A575-9D98F13A07E4}"/>
              </a:ext>
            </a:extLst>
          </p:cNvPr>
          <p:cNvSpPr/>
          <p:nvPr/>
        </p:nvSpPr>
        <p:spPr bwMode="gray">
          <a:xfrm>
            <a:off x="5437603" y="1319233"/>
            <a:ext cx="3456000" cy="360000"/>
          </a:xfrm>
          <a:prstGeom prst="rect">
            <a:avLst/>
          </a:prstGeom>
          <a:noFill/>
          <a:ln w="12700" algn="ctr">
            <a:solidFill>
              <a:schemeClr val="bg1">
                <a:lumMod val="5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050" b="0" i="0" u="none" strike="noStrike" kern="1200" cap="none" spc="0" normalizeH="0" baseline="0" noProof="0" dirty="0">
                <a:ln>
                  <a:noFill/>
                </a:ln>
                <a:solidFill>
                  <a:prstClr val="black"/>
                </a:solidFill>
                <a:effectLst/>
                <a:uLnTx/>
                <a:uFillTx/>
                <a:latin typeface="+mn-lt"/>
                <a:ea typeface="+mn-ea"/>
                <a:cs typeface="+mn-cs"/>
              </a:rPr>
              <a:t>Problem to solve, service/product details, business model, business scheme</a:t>
            </a:r>
            <a:endParaRPr kumimoji="1" lang="ja-JP" altLang="en-US" sz="1050" b="0" i="0" u="none" strike="noStrike" kern="1200" cap="none" spc="0" normalizeH="0" baseline="0" noProof="0" dirty="0">
              <a:ln>
                <a:noFill/>
              </a:ln>
              <a:solidFill>
                <a:prstClr val="black"/>
              </a:solidFill>
              <a:effectLst/>
              <a:uLnTx/>
              <a:uFillTx/>
              <a:latin typeface="+mn-lt"/>
              <a:ea typeface="+mn-ea"/>
              <a:cs typeface="+mn-cs"/>
            </a:endParaRPr>
          </a:p>
        </p:txBody>
      </p:sp>
      <p:sp>
        <p:nvSpPr>
          <p:cNvPr id="29" name="正方形/長方形 28">
            <a:extLst>
              <a:ext uri="{FF2B5EF4-FFF2-40B4-BE49-F238E27FC236}">
                <a16:creationId xmlns:a16="http://schemas.microsoft.com/office/drawing/2014/main" id="{E68ABEB7-F7CF-2F9C-9EBF-7B8CE0C45BAB}"/>
              </a:ext>
            </a:extLst>
          </p:cNvPr>
          <p:cNvSpPr/>
          <p:nvPr/>
        </p:nvSpPr>
        <p:spPr bwMode="gray">
          <a:xfrm>
            <a:off x="5437603" y="3786643"/>
            <a:ext cx="3456000" cy="360000"/>
          </a:xfrm>
          <a:prstGeom prst="rect">
            <a:avLst/>
          </a:prstGeom>
          <a:noFill/>
          <a:ln w="12700" algn="ctr">
            <a:solidFill>
              <a:schemeClr val="bg1">
                <a:lumMod val="5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050" b="0" i="0" u="none" strike="noStrike" kern="1200" cap="none" spc="0" normalizeH="0" baseline="0" noProof="0" dirty="0">
                <a:ln>
                  <a:noFill/>
                </a:ln>
                <a:solidFill>
                  <a:prstClr val="black"/>
                </a:solidFill>
                <a:effectLst/>
                <a:uLnTx/>
                <a:uFillTx/>
                <a:latin typeface="+mn-lt"/>
                <a:ea typeface="+mn-ea"/>
                <a:cs typeface="+mn-cs"/>
              </a:rPr>
              <a:t>Public procurement plans, expansion plans , and collaboration plans with local private companies and research institutions</a:t>
            </a:r>
            <a:endParaRPr kumimoji="1" lang="ja-JP" altLang="en-US" sz="1050" b="0" i="0" u="none" strike="noStrike" kern="1200" cap="none" spc="0" normalizeH="0" baseline="0" noProof="0" dirty="0">
              <a:ln>
                <a:noFill/>
              </a:ln>
              <a:solidFill>
                <a:prstClr val="black"/>
              </a:solidFill>
              <a:effectLst/>
              <a:uLnTx/>
              <a:uFillTx/>
              <a:latin typeface="+mn-lt"/>
              <a:ea typeface="+mn-ea"/>
              <a:cs typeface="+mn-cs"/>
            </a:endParaRPr>
          </a:p>
        </p:txBody>
      </p:sp>
      <p:sp>
        <p:nvSpPr>
          <p:cNvPr id="30" name="正方形/長方形 29">
            <a:extLst>
              <a:ext uri="{FF2B5EF4-FFF2-40B4-BE49-F238E27FC236}">
                <a16:creationId xmlns:a16="http://schemas.microsoft.com/office/drawing/2014/main" id="{766CB6B8-FED2-C61F-50BB-A7A15374014E}"/>
              </a:ext>
            </a:extLst>
          </p:cNvPr>
          <p:cNvSpPr/>
          <p:nvPr/>
        </p:nvSpPr>
        <p:spPr bwMode="gray">
          <a:xfrm>
            <a:off x="5437603" y="2141703"/>
            <a:ext cx="3456000" cy="360000"/>
          </a:xfrm>
          <a:prstGeom prst="rect">
            <a:avLst/>
          </a:prstGeom>
          <a:noFill/>
          <a:ln w="12700" algn="ctr">
            <a:solidFill>
              <a:schemeClr val="bg1">
                <a:lumMod val="5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050" dirty="0">
                <a:solidFill>
                  <a:prstClr val="black"/>
                </a:solidFill>
                <a:latin typeface="+mn-lt"/>
                <a:cs typeface="+mn-cs"/>
              </a:rPr>
              <a:t>Field, execution plan, risks, security methods for the PoC, and resources​</a:t>
            </a:r>
            <a:endParaRPr kumimoji="1" lang="ja-JP" altLang="en-US" sz="1050" dirty="0">
              <a:solidFill>
                <a:prstClr val="black"/>
              </a:solidFill>
              <a:latin typeface="+mn-lt"/>
              <a:cs typeface="+mn-cs"/>
            </a:endParaRPr>
          </a:p>
        </p:txBody>
      </p:sp>
      <p:sp>
        <p:nvSpPr>
          <p:cNvPr id="31" name="正方形/長方形 30">
            <a:extLst>
              <a:ext uri="{FF2B5EF4-FFF2-40B4-BE49-F238E27FC236}">
                <a16:creationId xmlns:a16="http://schemas.microsoft.com/office/drawing/2014/main" id="{56EE2480-0477-6000-03A1-4EB2E4AADBCD}"/>
              </a:ext>
            </a:extLst>
          </p:cNvPr>
          <p:cNvSpPr/>
          <p:nvPr/>
        </p:nvSpPr>
        <p:spPr bwMode="gray">
          <a:xfrm>
            <a:off x="5437603" y="2552938"/>
            <a:ext cx="3456000" cy="360000"/>
          </a:xfrm>
          <a:prstGeom prst="rect">
            <a:avLst/>
          </a:prstGeom>
          <a:noFill/>
          <a:ln w="12700" algn="ctr">
            <a:solidFill>
              <a:schemeClr val="bg1">
                <a:lumMod val="5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050" b="0" i="0" u="none" strike="noStrike" kern="1200" cap="none" spc="0" normalizeH="0" baseline="0" noProof="0" dirty="0">
                <a:ln>
                  <a:noFill/>
                </a:ln>
                <a:solidFill>
                  <a:prstClr val="black"/>
                </a:solidFill>
                <a:effectLst/>
                <a:uLnTx/>
                <a:uFillTx/>
                <a:latin typeface="+mn-lt"/>
                <a:ea typeface="+mn-ea"/>
                <a:cs typeface="+mn-cs"/>
              </a:rPr>
              <a:t>Project schedule and costs</a:t>
            </a:r>
            <a:endParaRPr kumimoji="1" lang="ja-JP" altLang="en-US" sz="1050" b="0" i="0" u="none" strike="noStrike" kern="1200" cap="none" spc="0" normalizeH="0" baseline="0" noProof="0" dirty="0">
              <a:ln>
                <a:noFill/>
              </a:ln>
              <a:solidFill>
                <a:prstClr val="black"/>
              </a:solidFill>
              <a:effectLst/>
              <a:uLnTx/>
              <a:uFillTx/>
              <a:latin typeface="+mn-lt"/>
              <a:ea typeface="+mn-ea"/>
              <a:cs typeface="+mn-cs"/>
            </a:endParaRPr>
          </a:p>
        </p:txBody>
      </p:sp>
      <p:sp>
        <p:nvSpPr>
          <p:cNvPr id="32" name="正方形/長方形 31">
            <a:extLst>
              <a:ext uri="{FF2B5EF4-FFF2-40B4-BE49-F238E27FC236}">
                <a16:creationId xmlns:a16="http://schemas.microsoft.com/office/drawing/2014/main" id="{DE42FC63-2B14-F82D-E578-D1644F696D6C}"/>
              </a:ext>
            </a:extLst>
          </p:cNvPr>
          <p:cNvSpPr/>
          <p:nvPr/>
        </p:nvSpPr>
        <p:spPr bwMode="gray">
          <a:xfrm>
            <a:off x="5437603" y="2964173"/>
            <a:ext cx="3456000" cy="360000"/>
          </a:xfrm>
          <a:prstGeom prst="rect">
            <a:avLst/>
          </a:prstGeom>
          <a:noFill/>
          <a:ln w="12700" algn="ctr">
            <a:solidFill>
              <a:schemeClr val="bg1">
                <a:lumMod val="5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050" dirty="0">
                <a:solidFill>
                  <a:prstClr val="black"/>
                </a:solidFill>
                <a:latin typeface="+mn-lt"/>
                <a:cs typeface="+mn-cs"/>
              </a:rPr>
              <a:t>Implementation teams and Members</a:t>
            </a:r>
            <a:endParaRPr kumimoji="1" lang="ja-JP" altLang="en-US" sz="1050" b="0" i="0" u="none" strike="noStrike" kern="1200" cap="none" spc="0" normalizeH="0" baseline="0" noProof="0" dirty="0">
              <a:ln>
                <a:noFill/>
              </a:ln>
              <a:solidFill>
                <a:prstClr val="black"/>
              </a:solidFill>
              <a:effectLst/>
              <a:uLnTx/>
              <a:uFillTx/>
              <a:latin typeface="+mn-lt"/>
              <a:ea typeface="+mn-ea"/>
              <a:cs typeface="+mn-cs"/>
            </a:endParaRPr>
          </a:p>
        </p:txBody>
      </p:sp>
      <p:sp>
        <p:nvSpPr>
          <p:cNvPr id="33" name="正方形/長方形 32">
            <a:extLst>
              <a:ext uri="{FF2B5EF4-FFF2-40B4-BE49-F238E27FC236}">
                <a16:creationId xmlns:a16="http://schemas.microsoft.com/office/drawing/2014/main" id="{244CE5B7-2000-A5B5-D8CB-DF0B8349266D}"/>
              </a:ext>
            </a:extLst>
          </p:cNvPr>
          <p:cNvSpPr/>
          <p:nvPr/>
        </p:nvSpPr>
        <p:spPr bwMode="gray">
          <a:xfrm>
            <a:off x="5437603" y="3375408"/>
            <a:ext cx="3456000" cy="360000"/>
          </a:xfrm>
          <a:prstGeom prst="rect">
            <a:avLst/>
          </a:prstGeom>
          <a:noFill/>
          <a:ln w="12700" algn="ctr">
            <a:solidFill>
              <a:schemeClr val="bg1">
                <a:lumMod val="5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050" b="0" i="0" u="none" strike="noStrike" kern="1200" cap="none" spc="0" normalizeH="0" baseline="0" noProof="0" dirty="0">
                <a:ln>
                  <a:noFill/>
                </a:ln>
                <a:solidFill>
                  <a:prstClr val="black"/>
                </a:solidFill>
                <a:effectLst/>
                <a:uLnTx/>
                <a:uFillTx/>
                <a:latin typeface="+mn-lt"/>
                <a:ea typeface="+mn-ea"/>
                <a:cs typeface="+mn-cs"/>
              </a:rPr>
              <a:t>Evaluation hypotheses, methods, and KPIs</a:t>
            </a:r>
            <a:endParaRPr kumimoji="1" lang="ja-JP" altLang="en-US" sz="1050" b="0" i="0" u="none" strike="noStrike" kern="1200" cap="none" spc="0" normalizeH="0" baseline="0" noProof="0" dirty="0">
              <a:ln>
                <a:noFill/>
              </a:ln>
              <a:solidFill>
                <a:prstClr val="black"/>
              </a:solidFill>
              <a:effectLst/>
              <a:uLnTx/>
              <a:uFillTx/>
              <a:latin typeface="+mn-lt"/>
              <a:ea typeface="+mn-ea"/>
              <a:cs typeface="+mn-cs"/>
            </a:endParaRPr>
          </a:p>
        </p:txBody>
      </p:sp>
      <p:sp>
        <p:nvSpPr>
          <p:cNvPr id="34" name="正方形/長方形 33">
            <a:extLst>
              <a:ext uri="{FF2B5EF4-FFF2-40B4-BE49-F238E27FC236}">
                <a16:creationId xmlns:a16="http://schemas.microsoft.com/office/drawing/2014/main" id="{C0BC71AC-C853-3595-CBF7-C693BB74AC0B}"/>
              </a:ext>
            </a:extLst>
          </p:cNvPr>
          <p:cNvSpPr/>
          <p:nvPr/>
        </p:nvSpPr>
        <p:spPr bwMode="gray">
          <a:xfrm>
            <a:off x="5437603" y="4197878"/>
            <a:ext cx="3456000" cy="360000"/>
          </a:xfrm>
          <a:prstGeom prst="rect">
            <a:avLst/>
          </a:prstGeom>
          <a:noFill/>
          <a:ln w="12700" algn="ctr">
            <a:solidFill>
              <a:schemeClr val="bg1">
                <a:lumMod val="5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050" dirty="0">
                <a:solidFill>
                  <a:prstClr val="black"/>
                </a:solidFill>
                <a:latin typeface="+mn-lt"/>
                <a:cs typeface="+mn-cs"/>
              </a:rPr>
              <a:t>English level</a:t>
            </a:r>
            <a:endParaRPr kumimoji="1" lang="ja-JP" altLang="en-US" sz="1050" b="0" i="0" u="none" strike="noStrike" kern="1200" cap="none" spc="0" normalizeH="0" baseline="0" noProof="0" dirty="0">
              <a:ln>
                <a:noFill/>
              </a:ln>
              <a:solidFill>
                <a:prstClr val="black"/>
              </a:solidFill>
              <a:effectLst/>
              <a:uLnTx/>
              <a:uFillTx/>
              <a:latin typeface="+mn-lt"/>
              <a:ea typeface="+mn-ea"/>
              <a:cs typeface="+mn-cs"/>
            </a:endParaRPr>
          </a:p>
        </p:txBody>
      </p:sp>
      <p:sp>
        <p:nvSpPr>
          <p:cNvPr id="35" name="正方形/長方形 34">
            <a:extLst>
              <a:ext uri="{FF2B5EF4-FFF2-40B4-BE49-F238E27FC236}">
                <a16:creationId xmlns:a16="http://schemas.microsoft.com/office/drawing/2014/main" id="{CEAE9E23-9F69-6E4C-9F72-4B79FA80809B}"/>
              </a:ext>
            </a:extLst>
          </p:cNvPr>
          <p:cNvSpPr/>
          <p:nvPr/>
        </p:nvSpPr>
        <p:spPr bwMode="gray">
          <a:xfrm>
            <a:off x="5437603" y="4609113"/>
            <a:ext cx="3456000" cy="360000"/>
          </a:xfrm>
          <a:prstGeom prst="rect">
            <a:avLst/>
          </a:prstGeom>
          <a:noFill/>
          <a:ln w="12700" algn="ctr">
            <a:solidFill>
              <a:schemeClr val="bg1">
                <a:lumMod val="5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050" b="0" i="0" u="none" strike="noStrike" kern="1200" cap="none" spc="0" normalizeH="0" baseline="0" noProof="0" dirty="0">
                <a:ln>
                  <a:noFill/>
                </a:ln>
                <a:solidFill>
                  <a:prstClr val="black"/>
                </a:solidFill>
                <a:effectLst/>
                <a:uLnTx/>
                <a:uFillTx/>
                <a:latin typeface="+mn-lt"/>
                <a:ea typeface="+mn-ea"/>
                <a:cs typeface="+mn-cs"/>
              </a:rPr>
              <a:t>Capabilities, track record, and strategies related to overseas activities and business development</a:t>
            </a:r>
            <a:endParaRPr kumimoji="1" lang="ja-JP" altLang="en-US" sz="1050" b="0" i="0" u="none" strike="noStrike" kern="1200" cap="none" spc="0" normalizeH="0" baseline="0" noProof="0" dirty="0">
              <a:ln>
                <a:noFill/>
              </a:ln>
              <a:solidFill>
                <a:prstClr val="black"/>
              </a:solidFill>
              <a:effectLst/>
              <a:uLnTx/>
              <a:uFillTx/>
              <a:latin typeface="+mn-lt"/>
              <a:ea typeface="+mn-ea"/>
              <a:cs typeface="+mn-cs"/>
            </a:endParaRPr>
          </a:p>
        </p:txBody>
      </p:sp>
      <p:sp>
        <p:nvSpPr>
          <p:cNvPr id="36" name="正方形/長方形 35">
            <a:extLst>
              <a:ext uri="{FF2B5EF4-FFF2-40B4-BE49-F238E27FC236}">
                <a16:creationId xmlns:a16="http://schemas.microsoft.com/office/drawing/2014/main" id="{56570C4A-ACDC-5BFB-C070-DE9C465D0104}"/>
              </a:ext>
            </a:extLst>
          </p:cNvPr>
          <p:cNvSpPr/>
          <p:nvPr/>
        </p:nvSpPr>
        <p:spPr bwMode="gray">
          <a:xfrm>
            <a:off x="5437603" y="5020348"/>
            <a:ext cx="3456000" cy="360000"/>
          </a:xfrm>
          <a:prstGeom prst="rect">
            <a:avLst/>
          </a:prstGeom>
          <a:noFill/>
          <a:ln w="12700" algn="ctr">
            <a:solidFill>
              <a:schemeClr val="bg1">
                <a:lumMod val="5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050" b="0" i="0" u="none" strike="noStrike" kern="1200" cap="none" spc="0" normalizeH="0" baseline="0" noProof="0" dirty="0">
                <a:ln>
                  <a:noFill/>
                </a:ln>
                <a:solidFill>
                  <a:prstClr val="black"/>
                </a:solidFill>
                <a:effectLst/>
                <a:uLnTx/>
                <a:uFillTx/>
                <a:latin typeface="+mn-lt"/>
                <a:ea typeface="+mn-ea"/>
                <a:cs typeface="+mn-cs"/>
              </a:rPr>
              <a:t>Past Overseas Activities</a:t>
            </a:r>
            <a:endParaRPr kumimoji="1" lang="ja-JP" altLang="en-US" sz="1050" b="0" i="0" u="none" strike="noStrike" kern="1200" cap="none" spc="0" normalizeH="0" baseline="0" noProof="0" dirty="0">
              <a:ln>
                <a:noFill/>
              </a:ln>
              <a:solidFill>
                <a:prstClr val="black"/>
              </a:solidFill>
              <a:effectLst/>
              <a:uLnTx/>
              <a:uFillTx/>
              <a:latin typeface="+mn-lt"/>
              <a:ea typeface="+mn-ea"/>
              <a:cs typeface="+mn-cs"/>
            </a:endParaRPr>
          </a:p>
        </p:txBody>
      </p:sp>
      <p:sp>
        <p:nvSpPr>
          <p:cNvPr id="37" name="正方形/長方形 36">
            <a:extLst>
              <a:ext uri="{FF2B5EF4-FFF2-40B4-BE49-F238E27FC236}">
                <a16:creationId xmlns:a16="http://schemas.microsoft.com/office/drawing/2014/main" id="{10106B98-C52E-DEB9-FAF2-6D9098BBB678}"/>
              </a:ext>
            </a:extLst>
          </p:cNvPr>
          <p:cNvSpPr/>
          <p:nvPr/>
        </p:nvSpPr>
        <p:spPr bwMode="gray">
          <a:xfrm>
            <a:off x="5437603" y="5842818"/>
            <a:ext cx="3456000" cy="360000"/>
          </a:xfrm>
          <a:prstGeom prst="rect">
            <a:avLst/>
          </a:prstGeom>
          <a:noFill/>
          <a:ln w="12700" algn="ctr">
            <a:solidFill>
              <a:schemeClr val="bg1">
                <a:lumMod val="5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050" b="0" i="0" u="none" strike="noStrike" kern="1200" cap="none" spc="0" normalizeH="0" baseline="0" noProof="0" dirty="0">
                <a:ln>
                  <a:noFill/>
                </a:ln>
                <a:solidFill>
                  <a:prstClr val="black"/>
                </a:solidFill>
                <a:effectLst/>
                <a:uLnTx/>
                <a:uFillTx/>
                <a:latin typeface="+mn-lt"/>
                <a:ea typeface="+mn-ea"/>
                <a:cs typeface="+mn-cs"/>
              </a:rPr>
              <a:t>Mission of the company, background of the startup, and purpose of the application</a:t>
            </a:r>
            <a:endParaRPr kumimoji="1" lang="ja-JP" altLang="en-US" sz="1050" b="0" i="0" u="none" strike="noStrike" kern="1200" cap="none" spc="0" normalizeH="0" baseline="0" noProof="0" dirty="0">
              <a:ln>
                <a:noFill/>
              </a:ln>
              <a:solidFill>
                <a:prstClr val="black"/>
              </a:solidFill>
              <a:effectLst/>
              <a:uLnTx/>
              <a:uFillTx/>
              <a:latin typeface="+mn-lt"/>
              <a:ea typeface="+mn-ea"/>
              <a:cs typeface="+mn-cs"/>
            </a:endParaRPr>
          </a:p>
        </p:txBody>
      </p:sp>
      <p:sp>
        <p:nvSpPr>
          <p:cNvPr id="38" name="正方形/長方形 37">
            <a:extLst>
              <a:ext uri="{FF2B5EF4-FFF2-40B4-BE49-F238E27FC236}">
                <a16:creationId xmlns:a16="http://schemas.microsoft.com/office/drawing/2014/main" id="{BA72AF54-9465-E900-4E31-669BB1369921}"/>
              </a:ext>
            </a:extLst>
          </p:cNvPr>
          <p:cNvSpPr/>
          <p:nvPr/>
        </p:nvSpPr>
        <p:spPr bwMode="gray">
          <a:xfrm>
            <a:off x="5437603" y="6254053"/>
            <a:ext cx="3456000" cy="360000"/>
          </a:xfrm>
          <a:prstGeom prst="rect">
            <a:avLst/>
          </a:prstGeom>
          <a:noFill/>
          <a:ln w="12700" algn="ctr">
            <a:solidFill>
              <a:schemeClr val="bg1">
                <a:lumMod val="5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050" b="0" i="0" u="none" strike="noStrike" kern="1200" cap="none" spc="0" normalizeH="0" baseline="0" noProof="0" dirty="0">
                <a:ln>
                  <a:noFill/>
                </a:ln>
                <a:solidFill>
                  <a:prstClr val="black"/>
                </a:solidFill>
                <a:effectLst/>
                <a:uLnTx/>
                <a:uFillTx/>
                <a:latin typeface="+mn-lt"/>
                <a:ea typeface="+mn-ea"/>
                <a:cs typeface="+mn-cs"/>
              </a:rPr>
              <a:t>how this </a:t>
            </a:r>
            <a:r>
              <a:rPr kumimoji="1" lang="en-US" altLang="ja-JP" sz="1050" dirty="0">
                <a:solidFill>
                  <a:prstClr val="black"/>
                </a:solidFill>
                <a:latin typeface="+mn-lt"/>
                <a:cs typeface="+mn-cs"/>
              </a:rPr>
              <a:t>proof of concept</a:t>
            </a:r>
            <a:r>
              <a:rPr kumimoji="1" lang="en-US" altLang="ja-JP" sz="1050" b="0" i="0" u="none" strike="noStrike" kern="1200" cap="none" spc="0" normalizeH="0" baseline="0" noProof="0" dirty="0">
                <a:ln>
                  <a:noFill/>
                </a:ln>
                <a:solidFill>
                  <a:prstClr val="black"/>
                </a:solidFill>
                <a:effectLst/>
                <a:uLnTx/>
                <a:uFillTx/>
                <a:latin typeface="+mn-lt"/>
                <a:ea typeface="+mn-ea"/>
                <a:cs typeface="+mn-cs"/>
              </a:rPr>
              <a:t> is positioned for future business growth</a:t>
            </a:r>
            <a:endParaRPr kumimoji="1" lang="ja-JP" altLang="en-US" sz="1050" b="0" i="0" u="none" strike="noStrike" kern="1200" cap="none" spc="0" normalizeH="0" baseline="0" noProof="0" dirty="0">
              <a:ln>
                <a:noFill/>
              </a:ln>
              <a:solidFill>
                <a:prstClr val="black"/>
              </a:solidFill>
              <a:effectLst/>
              <a:uLnTx/>
              <a:uFillTx/>
              <a:latin typeface="+mn-lt"/>
              <a:ea typeface="+mn-ea"/>
              <a:cs typeface="+mn-cs"/>
            </a:endParaRPr>
          </a:p>
        </p:txBody>
      </p:sp>
      <p:grpSp>
        <p:nvGrpSpPr>
          <p:cNvPr id="44" name="グループ化 43">
            <a:extLst>
              <a:ext uri="{FF2B5EF4-FFF2-40B4-BE49-F238E27FC236}">
                <a16:creationId xmlns:a16="http://schemas.microsoft.com/office/drawing/2014/main" id="{CEFC4F65-3C34-17FF-D516-F18E3FD5EBFB}"/>
              </a:ext>
            </a:extLst>
          </p:cNvPr>
          <p:cNvGrpSpPr/>
          <p:nvPr/>
        </p:nvGrpSpPr>
        <p:grpSpPr>
          <a:xfrm>
            <a:off x="5437603" y="1043940"/>
            <a:ext cx="3456000" cy="224058"/>
            <a:chOff x="6317166" y="1043940"/>
            <a:chExt cx="3185921" cy="224058"/>
          </a:xfrm>
        </p:grpSpPr>
        <p:cxnSp>
          <p:nvCxnSpPr>
            <p:cNvPr id="39" name="直線コネクタ 38">
              <a:extLst>
                <a:ext uri="{FF2B5EF4-FFF2-40B4-BE49-F238E27FC236}">
                  <a16:creationId xmlns:a16="http://schemas.microsoft.com/office/drawing/2014/main" id="{1CAB9FFC-7D46-78FF-182D-A1E8BC0E3863}"/>
                </a:ext>
              </a:extLst>
            </p:cNvPr>
            <p:cNvCxnSpPr>
              <a:cxnSpLocks/>
            </p:cNvCxnSpPr>
            <p:nvPr/>
          </p:nvCxnSpPr>
          <p:spPr bwMode="gray">
            <a:xfrm>
              <a:off x="6317166" y="1267998"/>
              <a:ext cx="3185921"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40" name="正方形/長方形 39">
              <a:extLst>
                <a:ext uri="{FF2B5EF4-FFF2-40B4-BE49-F238E27FC236}">
                  <a16:creationId xmlns:a16="http://schemas.microsoft.com/office/drawing/2014/main" id="{E051AF28-88EC-7B72-F54D-7EDD8289DA33}"/>
                </a:ext>
              </a:extLst>
            </p:cNvPr>
            <p:cNvSpPr/>
            <p:nvPr/>
          </p:nvSpPr>
          <p:spPr bwMode="gray">
            <a:xfrm>
              <a:off x="6317166" y="1043940"/>
              <a:ext cx="3185921" cy="224058"/>
            </a:xfrm>
            <a:prstGeom prst="rect">
              <a:avLst/>
            </a:prstGeom>
            <a:noFill/>
            <a:ln w="12700" algn="ctr">
              <a:noFill/>
              <a:miter lim="800000"/>
              <a:headEnd/>
              <a:tailEnd/>
            </a:ln>
          </p:spPr>
          <p:txBody>
            <a:bodyPr rot="0" spcFirstLastPara="0" vertOverflow="overflow" horzOverflow="overflow" vert="horz" wrap="non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100" b="1" dirty="0">
                  <a:solidFill>
                    <a:prstClr val="black"/>
                  </a:solidFill>
                  <a:latin typeface="+mn-lt"/>
                  <a:cs typeface="+mn-cs"/>
                </a:rPr>
                <a:t>Relevant Description Items</a:t>
              </a:r>
              <a:endParaRPr kumimoji="1" lang="ja-JP" altLang="en-US" sz="1100" b="1" i="0" u="none" strike="noStrike" kern="1200" cap="none" spc="0" normalizeH="0" baseline="0" noProof="0" dirty="0">
                <a:ln>
                  <a:noFill/>
                </a:ln>
                <a:solidFill>
                  <a:prstClr val="black"/>
                </a:solidFill>
                <a:effectLst/>
                <a:uLnTx/>
                <a:uFillTx/>
                <a:latin typeface="+mn-lt"/>
                <a:ea typeface="+mn-ea"/>
                <a:cs typeface="+mn-cs"/>
              </a:endParaRPr>
            </a:p>
          </p:txBody>
        </p:sp>
      </p:grpSp>
      <p:sp>
        <p:nvSpPr>
          <p:cNvPr id="61" name="正方形/長方形 60">
            <a:extLst>
              <a:ext uri="{FF2B5EF4-FFF2-40B4-BE49-F238E27FC236}">
                <a16:creationId xmlns:a16="http://schemas.microsoft.com/office/drawing/2014/main" id="{9D047F40-B169-04E6-09F5-C0376F6A2891}"/>
              </a:ext>
            </a:extLst>
          </p:cNvPr>
          <p:cNvSpPr/>
          <p:nvPr/>
        </p:nvSpPr>
        <p:spPr bwMode="gray">
          <a:xfrm>
            <a:off x="8949129" y="1319233"/>
            <a:ext cx="540946" cy="360000"/>
          </a:xfrm>
          <a:prstGeom prst="rect">
            <a:avLst/>
          </a:prstGeom>
          <a:noFill/>
          <a:ln w="12700" algn="ctr">
            <a:solidFill>
              <a:schemeClr val="bg1">
                <a:lumMod val="5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050" b="0" i="0" u="none" strike="noStrike" kern="1200" cap="none" spc="0" normalizeH="0" baseline="0" noProof="0" dirty="0">
                <a:ln>
                  <a:noFill/>
                </a:ln>
                <a:solidFill>
                  <a:prstClr val="black"/>
                </a:solidFill>
                <a:effectLst/>
                <a:uLnTx/>
                <a:uFillTx/>
                <a:latin typeface="+mn-lt"/>
                <a:ea typeface="+mn-ea"/>
                <a:cs typeface="+mn-cs"/>
              </a:rPr>
              <a:t>p.6</a:t>
            </a:r>
            <a:endParaRPr kumimoji="1" lang="ja-JP" altLang="en-US" sz="1050" b="0" i="0" u="none" strike="noStrike" kern="1200" cap="none" spc="0" normalizeH="0" baseline="0" noProof="0" dirty="0">
              <a:ln>
                <a:noFill/>
              </a:ln>
              <a:solidFill>
                <a:prstClr val="black"/>
              </a:solidFill>
              <a:effectLst/>
              <a:uLnTx/>
              <a:uFillTx/>
              <a:latin typeface="+mn-lt"/>
              <a:ea typeface="+mn-ea"/>
              <a:cs typeface="+mn-cs"/>
            </a:endParaRPr>
          </a:p>
        </p:txBody>
      </p:sp>
      <p:grpSp>
        <p:nvGrpSpPr>
          <p:cNvPr id="62" name="グループ化 61">
            <a:extLst>
              <a:ext uri="{FF2B5EF4-FFF2-40B4-BE49-F238E27FC236}">
                <a16:creationId xmlns:a16="http://schemas.microsoft.com/office/drawing/2014/main" id="{5CD99CF3-35BE-DC2C-5504-2EB58E9C9C82}"/>
              </a:ext>
            </a:extLst>
          </p:cNvPr>
          <p:cNvGrpSpPr/>
          <p:nvPr/>
        </p:nvGrpSpPr>
        <p:grpSpPr>
          <a:xfrm>
            <a:off x="8949129" y="1043940"/>
            <a:ext cx="540946" cy="224058"/>
            <a:chOff x="6317166" y="1043940"/>
            <a:chExt cx="3185921" cy="224058"/>
          </a:xfrm>
        </p:grpSpPr>
        <p:cxnSp>
          <p:nvCxnSpPr>
            <p:cNvPr id="63" name="直線コネクタ 62">
              <a:extLst>
                <a:ext uri="{FF2B5EF4-FFF2-40B4-BE49-F238E27FC236}">
                  <a16:creationId xmlns:a16="http://schemas.microsoft.com/office/drawing/2014/main" id="{259FD3A4-12EA-067D-F73C-82FB650D5724}"/>
                </a:ext>
              </a:extLst>
            </p:cNvPr>
            <p:cNvCxnSpPr>
              <a:cxnSpLocks/>
            </p:cNvCxnSpPr>
            <p:nvPr/>
          </p:nvCxnSpPr>
          <p:spPr bwMode="gray">
            <a:xfrm>
              <a:off x="6317166" y="1267998"/>
              <a:ext cx="3185921"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64" name="正方形/長方形 63">
              <a:extLst>
                <a:ext uri="{FF2B5EF4-FFF2-40B4-BE49-F238E27FC236}">
                  <a16:creationId xmlns:a16="http://schemas.microsoft.com/office/drawing/2014/main" id="{E8520731-856B-3B24-BDB4-BFBF753EB782}"/>
                </a:ext>
              </a:extLst>
            </p:cNvPr>
            <p:cNvSpPr/>
            <p:nvPr/>
          </p:nvSpPr>
          <p:spPr bwMode="gray">
            <a:xfrm>
              <a:off x="6317166" y="1043940"/>
              <a:ext cx="3185921" cy="224058"/>
            </a:xfrm>
            <a:prstGeom prst="rect">
              <a:avLst/>
            </a:prstGeom>
            <a:noFill/>
            <a:ln w="12700" algn="ctr">
              <a:noFill/>
              <a:miter lim="800000"/>
              <a:headEnd/>
              <a:tailEnd/>
            </a:ln>
          </p:spPr>
          <p:txBody>
            <a:bodyPr rot="0" spcFirstLastPara="0" vertOverflow="overflow" horzOverflow="overflow" vert="horz" wrap="non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100" b="1" i="0" u="none" strike="noStrike" kern="1200" cap="none" spc="0" normalizeH="0" baseline="0" noProof="0" dirty="0">
                  <a:ln>
                    <a:noFill/>
                  </a:ln>
                  <a:solidFill>
                    <a:prstClr val="black"/>
                  </a:solidFill>
                  <a:effectLst/>
                  <a:uLnTx/>
                  <a:uFillTx/>
                  <a:latin typeface="+mn-lt"/>
                  <a:ea typeface="+mn-ea"/>
                  <a:cs typeface="+mn-cs"/>
                </a:rPr>
                <a:t>Pages</a:t>
              </a:r>
              <a:endParaRPr kumimoji="1" lang="ja-JP" altLang="en-US" sz="1100" b="1" i="0" u="none" strike="noStrike" kern="1200" cap="none" spc="0" normalizeH="0" baseline="0" noProof="0" dirty="0">
                <a:ln>
                  <a:noFill/>
                </a:ln>
                <a:solidFill>
                  <a:prstClr val="black"/>
                </a:solidFill>
                <a:effectLst/>
                <a:uLnTx/>
                <a:uFillTx/>
                <a:latin typeface="+mn-lt"/>
                <a:ea typeface="+mn-ea"/>
                <a:cs typeface="+mn-cs"/>
              </a:endParaRPr>
            </a:p>
          </p:txBody>
        </p:sp>
      </p:grpSp>
      <p:sp>
        <p:nvSpPr>
          <p:cNvPr id="65" name="正方形/長方形 64">
            <a:extLst>
              <a:ext uri="{FF2B5EF4-FFF2-40B4-BE49-F238E27FC236}">
                <a16:creationId xmlns:a16="http://schemas.microsoft.com/office/drawing/2014/main" id="{7B3A2621-88CE-F52E-3EB1-7DE947A5052C}"/>
              </a:ext>
            </a:extLst>
          </p:cNvPr>
          <p:cNvSpPr/>
          <p:nvPr/>
        </p:nvSpPr>
        <p:spPr bwMode="gray">
          <a:xfrm>
            <a:off x="8949129" y="1730468"/>
            <a:ext cx="540946" cy="360000"/>
          </a:xfrm>
          <a:prstGeom prst="rect">
            <a:avLst/>
          </a:prstGeom>
          <a:noFill/>
          <a:ln w="12700" algn="ctr">
            <a:solidFill>
              <a:schemeClr val="bg1">
                <a:lumMod val="5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050" b="0" i="0" u="none" strike="noStrike" kern="1200" cap="none" spc="0" normalizeH="0" baseline="0" noProof="0" dirty="0">
                <a:ln>
                  <a:noFill/>
                </a:ln>
                <a:solidFill>
                  <a:prstClr val="black"/>
                </a:solidFill>
                <a:effectLst/>
                <a:uLnTx/>
                <a:uFillTx/>
                <a:latin typeface="+mn-lt"/>
                <a:ea typeface="+mn-ea"/>
                <a:cs typeface="+mn-cs"/>
              </a:rPr>
              <a:t>p.7</a:t>
            </a:r>
            <a:endParaRPr kumimoji="1" lang="ja-JP" altLang="en-US" sz="1050" b="0" i="0" u="none" strike="noStrike" kern="1200" cap="none" spc="0" normalizeH="0" baseline="0" noProof="0" dirty="0">
              <a:ln>
                <a:noFill/>
              </a:ln>
              <a:solidFill>
                <a:prstClr val="black"/>
              </a:solidFill>
              <a:effectLst/>
              <a:uLnTx/>
              <a:uFillTx/>
              <a:latin typeface="+mn-lt"/>
              <a:ea typeface="+mn-ea"/>
              <a:cs typeface="+mn-cs"/>
            </a:endParaRPr>
          </a:p>
        </p:txBody>
      </p:sp>
      <p:sp>
        <p:nvSpPr>
          <p:cNvPr id="66" name="正方形/長方形 65">
            <a:extLst>
              <a:ext uri="{FF2B5EF4-FFF2-40B4-BE49-F238E27FC236}">
                <a16:creationId xmlns:a16="http://schemas.microsoft.com/office/drawing/2014/main" id="{8716AA24-2A89-9218-5CDB-DCA9B11A88BE}"/>
              </a:ext>
            </a:extLst>
          </p:cNvPr>
          <p:cNvSpPr/>
          <p:nvPr/>
        </p:nvSpPr>
        <p:spPr bwMode="gray">
          <a:xfrm>
            <a:off x="8949129" y="2141703"/>
            <a:ext cx="540946" cy="360000"/>
          </a:xfrm>
          <a:prstGeom prst="rect">
            <a:avLst/>
          </a:prstGeom>
          <a:noFill/>
          <a:ln w="12700" algn="ctr">
            <a:solidFill>
              <a:schemeClr val="bg1">
                <a:lumMod val="5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050" b="0" i="0" u="none" strike="noStrike" kern="1200" cap="none" spc="0" normalizeH="0" baseline="0" noProof="0" dirty="0">
                <a:ln>
                  <a:noFill/>
                </a:ln>
                <a:solidFill>
                  <a:prstClr val="black"/>
                </a:solidFill>
                <a:effectLst/>
                <a:uLnTx/>
                <a:uFillTx/>
                <a:latin typeface="+mn-lt"/>
                <a:ea typeface="+mn-ea"/>
                <a:cs typeface="+mn-cs"/>
              </a:rPr>
              <a:t>p.8,9</a:t>
            </a:r>
            <a:endParaRPr kumimoji="1" lang="ja-JP" altLang="en-US" sz="1050" b="0" i="0" u="none" strike="noStrike" kern="1200" cap="none" spc="0" normalizeH="0" baseline="0" noProof="0" dirty="0">
              <a:ln>
                <a:noFill/>
              </a:ln>
              <a:solidFill>
                <a:prstClr val="black"/>
              </a:solidFill>
              <a:effectLst/>
              <a:uLnTx/>
              <a:uFillTx/>
              <a:latin typeface="+mn-lt"/>
              <a:ea typeface="+mn-ea"/>
              <a:cs typeface="+mn-cs"/>
            </a:endParaRPr>
          </a:p>
        </p:txBody>
      </p:sp>
      <p:sp>
        <p:nvSpPr>
          <p:cNvPr id="67" name="正方形/長方形 66">
            <a:extLst>
              <a:ext uri="{FF2B5EF4-FFF2-40B4-BE49-F238E27FC236}">
                <a16:creationId xmlns:a16="http://schemas.microsoft.com/office/drawing/2014/main" id="{FB193D96-4707-4BBE-40EA-4E744727DDF2}"/>
              </a:ext>
            </a:extLst>
          </p:cNvPr>
          <p:cNvSpPr/>
          <p:nvPr/>
        </p:nvSpPr>
        <p:spPr bwMode="gray">
          <a:xfrm>
            <a:off x="8949129" y="2552938"/>
            <a:ext cx="540946" cy="360000"/>
          </a:xfrm>
          <a:prstGeom prst="rect">
            <a:avLst/>
          </a:prstGeom>
          <a:noFill/>
          <a:ln w="12700" algn="ctr">
            <a:solidFill>
              <a:schemeClr val="bg1">
                <a:lumMod val="5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050" b="0" i="0" u="none" strike="noStrike" kern="1200" cap="none" spc="0" normalizeH="0" baseline="0" noProof="0" dirty="0">
                <a:ln>
                  <a:noFill/>
                </a:ln>
                <a:solidFill>
                  <a:prstClr val="black"/>
                </a:solidFill>
                <a:effectLst/>
                <a:uLnTx/>
                <a:uFillTx/>
                <a:latin typeface="+mn-lt"/>
                <a:ea typeface="+mn-ea"/>
                <a:cs typeface="+mn-cs"/>
              </a:rPr>
              <a:t>p.11,12</a:t>
            </a:r>
            <a:endParaRPr kumimoji="1" lang="ja-JP" altLang="en-US" sz="1050" b="0" i="0" u="none" strike="noStrike" kern="1200" cap="none" spc="0" normalizeH="0" baseline="0" noProof="0" dirty="0">
              <a:ln>
                <a:noFill/>
              </a:ln>
              <a:solidFill>
                <a:prstClr val="black"/>
              </a:solidFill>
              <a:effectLst/>
              <a:uLnTx/>
              <a:uFillTx/>
              <a:latin typeface="+mn-lt"/>
              <a:ea typeface="+mn-ea"/>
              <a:cs typeface="+mn-cs"/>
            </a:endParaRPr>
          </a:p>
        </p:txBody>
      </p:sp>
      <p:sp>
        <p:nvSpPr>
          <p:cNvPr id="68" name="正方形/長方形 67">
            <a:extLst>
              <a:ext uri="{FF2B5EF4-FFF2-40B4-BE49-F238E27FC236}">
                <a16:creationId xmlns:a16="http://schemas.microsoft.com/office/drawing/2014/main" id="{84BC1756-2C8D-7A6F-245F-FFE921F15A5D}"/>
              </a:ext>
            </a:extLst>
          </p:cNvPr>
          <p:cNvSpPr/>
          <p:nvPr/>
        </p:nvSpPr>
        <p:spPr bwMode="gray">
          <a:xfrm>
            <a:off x="8949129" y="2964173"/>
            <a:ext cx="540946" cy="360000"/>
          </a:xfrm>
          <a:prstGeom prst="rect">
            <a:avLst/>
          </a:prstGeom>
          <a:noFill/>
          <a:ln w="12700" algn="ctr">
            <a:solidFill>
              <a:schemeClr val="bg1">
                <a:lumMod val="5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050" b="0" i="0" u="none" strike="noStrike" kern="1200" cap="none" spc="0" normalizeH="0" baseline="0" noProof="0" dirty="0">
                <a:ln>
                  <a:noFill/>
                </a:ln>
                <a:solidFill>
                  <a:prstClr val="black"/>
                </a:solidFill>
                <a:effectLst/>
                <a:uLnTx/>
                <a:uFillTx/>
                <a:latin typeface="+mn-lt"/>
                <a:ea typeface="+mn-ea"/>
                <a:cs typeface="+mn-cs"/>
              </a:rPr>
              <a:t>p.13</a:t>
            </a:r>
            <a:endParaRPr kumimoji="1" lang="ja-JP" altLang="en-US" sz="1050" b="0" i="0" u="none" strike="noStrike" kern="1200" cap="none" spc="0" normalizeH="0" baseline="0" noProof="0" dirty="0">
              <a:ln>
                <a:noFill/>
              </a:ln>
              <a:solidFill>
                <a:prstClr val="black"/>
              </a:solidFill>
              <a:effectLst/>
              <a:uLnTx/>
              <a:uFillTx/>
              <a:latin typeface="+mn-lt"/>
              <a:ea typeface="+mn-ea"/>
              <a:cs typeface="+mn-cs"/>
            </a:endParaRPr>
          </a:p>
        </p:txBody>
      </p:sp>
      <p:sp>
        <p:nvSpPr>
          <p:cNvPr id="69" name="正方形/長方形 68">
            <a:extLst>
              <a:ext uri="{FF2B5EF4-FFF2-40B4-BE49-F238E27FC236}">
                <a16:creationId xmlns:a16="http://schemas.microsoft.com/office/drawing/2014/main" id="{3F43A78F-B93F-847D-2E1E-2D2913C92279}"/>
              </a:ext>
            </a:extLst>
          </p:cNvPr>
          <p:cNvSpPr/>
          <p:nvPr/>
        </p:nvSpPr>
        <p:spPr bwMode="gray">
          <a:xfrm>
            <a:off x="8949129" y="3375408"/>
            <a:ext cx="540946" cy="360000"/>
          </a:xfrm>
          <a:prstGeom prst="rect">
            <a:avLst/>
          </a:prstGeom>
          <a:noFill/>
          <a:ln w="12700" algn="ctr">
            <a:solidFill>
              <a:schemeClr val="bg1">
                <a:lumMod val="5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050" b="0" i="0" u="none" strike="noStrike" kern="1200" cap="none" spc="0" normalizeH="0" baseline="0" noProof="0" dirty="0">
                <a:ln>
                  <a:noFill/>
                </a:ln>
                <a:solidFill>
                  <a:prstClr val="black"/>
                </a:solidFill>
                <a:effectLst/>
                <a:uLnTx/>
                <a:uFillTx/>
                <a:latin typeface="+mn-lt"/>
                <a:ea typeface="+mn-ea"/>
                <a:cs typeface="+mn-cs"/>
              </a:rPr>
              <a:t>p.10</a:t>
            </a:r>
            <a:endParaRPr kumimoji="1" lang="ja-JP" altLang="en-US" sz="1050" b="0" i="0" u="none" strike="noStrike" kern="1200" cap="none" spc="0" normalizeH="0" baseline="0" noProof="0" dirty="0">
              <a:ln>
                <a:noFill/>
              </a:ln>
              <a:solidFill>
                <a:prstClr val="black"/>
              </a:solidFill>
              <a:effectLst/>
              <a:uLnTx/>
              <a:uFillTx/>
              <a:latin typeface="+mn-lt"/>
              <a:ea typeface="+mn-ea"/>
              <a:cs typeface="+mn-cs"/>
            </a:endParaRPr>
          </a:p>
        </p:txBody>
      </p:sp>
      <p:sp>
        <p:nvSpPr>
          <p:cNvPr id="70" name="正方形/長方形 69">
            <a:extLst>
              <a:ext uri="{FF2B5EF4-FFF2-40B4-BE49-F238E27FC236}">
                <a16:creationId xmlns:a16="http://schemas.microsoft.com/office/drawing/2014/main" id="{C86D1958-C7A7-4B3E-9608-AF469196EDCD}"/>
              </a:ext>
            </a:extLst>
          </p:cNvPr>
          <p:cNvSpPr/>
          <p:nvPr/>
        </p:nvSpPr>
        <p:spPr bwMode="gray">
          <a:xfrm>
            <a:off x="8949129" y="3786643"/>
            <a:ext cx="540946" cy="360000"/>
          </a:xfrm>
          <a:prstGeom prst="rect">
            <a:avLst/>
          </a:prstGeom>
          <a:noFill/>
          <a:ln w="12700" algn="ctr">
            <a:solidFill>
              <a:schemeClr val="bg1">
                <a:lumMod val="5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050" b="0" i="0" u="none" strike="noStrike" kern="1200" cap="none" spc="0" normalizeH="0" baseline="0" noProof="0" dirty="0">
                <a:ln>
                  <a:noFill/>
                </a:ln>
                <a:solidFill>
                  <a:prstClr val="black"/>
                </a:solidFill>
                <a:effectLst/>
                <a:uLnTx/>
                <a:uFillTx/>
                <a:latin typeface="+mn-lt"/>
                <a:ea typeface="+mn-ea"/>
                <a:cs typeface="+mn-cs"/>
              </a:rPr>
              <a:t>p.16</a:t>
            </a:r>
            <a:endParaRPr kumimoji="1" lang="ja-JP" altLang="en-US" sz="1050" b="0" i="0" u="none" strike="noStrike" kern="1200" cap="none" spc="0" normalizeH="0" baseline="0" noProof="0" dirty="0">
              <a:ln>
                <a:noFill/>
              </a:ln>
              <a:solidFill>
                <a:prstClr val="black"/>
              </a:solidFill>
              <a:effectLst/>
              <a:uLnTx/>
              <a:uFillTx/>
              <a:latin typeface="+mn-lt"/>
              <a:ea typeface="+mn-ea"/>
              <a:cs typeface="+mn-cs"/>
            </a:endParaRPr>
          </a:p>
        </p:txBody>
      </p:sp>
      <p:sp>
        <p:nvSpPr>
          <p:cNvPr id="71" name="正方形/長方形 70">
            <a:extLst>
              <a:ext uri="{FF2B5EF4-FFF2-40B4-BE49-F238E27FC236}">
                <a16:creationId xmlns:a16="http://schemas.microsoft.com/office/drawing/2014/main" id="{F77B4EF7-C0FC-E74C-8C76-FDCF4BE3B882}"/>
              </a:ext>
            </a:extLst>
          </p:cNvPr>
          <p:cNvSpPr/>
          <p:nvPr/>
        </p:nvSpPr>
        <p:spPr bwMode="gray">
          <a:xfrm>
            <a:off x="8949129" y="4197878"/>
            <a:ext cx="540946" cy="360000"/>
          </a:xfrm>
          <a:prstGeom prst="rect">
            <a:avLst/>
          </a:prstGeom>
          <a:noFill/>
          <a:ln w="12700" algn="ctr">
            <a:solidFill>
              <a:schemeClr val="bg1">
                <a:lumMod val="5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050" b="0" i="0" u="none" strike="noStrike" kern="1200" cap="none" spc="0" normalizeH="0" baseline="0" noProof="0" dirty="0">
                <a:ln>
                  <a:noFill/>
                </a:ln>
                <a:solidFill>
                  <a:prstClr val="black"/>
                </a:solidFill>
                <a:effectLst/>
                <a:uLnTx/>
                <a:uFillTx/>
                <a:latin typeface="+mn-lt"/>
                <a:ea typeface="+mn-ea"/>
                <a:cs typeface="+mn-cs"/>
              </a:rPr>
              <a:t>p.13</a:t>
            </a:r>
            <a:endParaRPr kumimoji="1" lang="ja-JP" altLang="en-US" sz="1050" b="0" i="0" u="none" strike="noStrike" kern="1200" cap="none" spc="0" normalizeH="0" baseline="0" noProof="0" dirty="0">
              <a:ln>
                <a:noFill/>
              </a:ln>
              <a:solidFill>
                <a:prstClr val="black"/>
              </a:solidFill>
              <a:effectLst/>
              <a:uLnTx/>
              <a:uFillTx/>
              <a:latin typeface="+mn-lt"/>
              <a:ea typeface="+mn-ea"/>
              <a:cs typeface="+mn-cs"/>
            </a:endParaRPr>
          </a:p>
        </p:txBody>
      </p:sp>
      <p:sp>
        <p:nvSpPr>
          <p:cNvPr id="72" name="正方形/長方形 71">
            <a:extLst>
              <a:ext uri="{FF2B5EF4-FFF2-40B4-BE49-F238E27FC236}">
                <a16:creationId xmlns:a16="http://schemas.microsoft.com/office/drawing/2014/main" id="{C4626C69-301A-9779-EB3E-8D821CBF02E0}"/>
              </a:ext>
            </a:extLst>
          </p:cNvPr>
          <p:cNvSpPr/>
          <p:nvPr/>
        </p:nvSpPr>
        <p:spPr bwMode="gray">
          <a:xfrm>
            <a:off x="8949129" y="4609113"/>
            <a:ext cx="540946" cy="360000"/>
          </a:xfrm>
          <a:prstGeom prst="rect">
            <a:avLst/>
          </a:prstGeom>
          <a:noFill/>
          <a:ln w="12700" algn="ctr">
            <a:solidFill>
              <a:schemeClr val="bg1">
                <a:lumMod val="5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050" b="0" i="0" u="none" strike="noStrike" kern="1200" cap="none" spc="0" normalizeH="0" baseline="0" noProof="0" dirty="0">
                <a:ln>
                  <a:noFill/>
                </a:ln>
                <a:solidFill>
                  <a:prstClr val="black"/>
                </a:solidFill>
                <a:effectLst/>
                <a:uLnTx/>
                <a:uFillTx/>
                <a:latin typeface="+mn-lt"/>
                <a:ea typeface="+mn-ea"/>
                <a:cs typeface="+mn-cs"/>
              </a:rPr>
              <a:t>p.14,16</a:t>
            </a:r>
            <a:endParaRPr kumimoji="1" lang="ja-JP" altLang="en-US" sz="1050" b="0" i="0" u="none" strike="noStrike" kern="1200" cap="none" spc="0" normalizeH="0" baseline="0" noProof="0" dirty="0">
              <a:ln>
                <a:noFill/>
              </a:ln>
              <a:solidFill>
                <a:prstClr val="black"/>
              </a:solidFill>
              <a:effectLst/>
              <a:uLnTx/>
              <a:uFillTx/>
              <a:latin typeface="+mn-lt"/>
              <a:ea typeface="+mn-ea"/>
              <a:cs typeface="+mn-cs"/>
            </a:endParaRPr>
          </a:p>
        </p:txBody>
      </p:sp>
      <p:sp>
        <p:nvSpPr>
          <p:cNvPr id="73" name="正方形/長方形 72">
            <a:extLst>
              <a:ext uri="{FF2B5EF4-FFF2-40B4-BE49-F238E27FC236}">
                <a16:creationId xmlns:a16="http://schemas.microsoft.com/office/drawing/2014/main" id="{A1FAF601-870A-E2E1-5E25-7DEAC0463F6D}"/>
              </a:ext>
            </a:extLst>
          </p:cNvPr>
          <p:cNvSpPr/>
          <p:nvPr/>
        </p:nvSpPr>
        <p:spPr bwMode="gray">
          <a:xfrm>
            <a:off x="8949129" y="5020348"/>
            <a:ext cx="540946" cy="360000"/>
          </a:xfrm>
          <a:prstGeom prst="rect">
            <a:avLst/>
          </a:prstGeom>
          <a:noFill/>
          <a:ln w="12700" algn="ctr">
            <a:solidFill>
              <a:schemeClr val="bg1">
                <a:lumMod val="5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050" b="0" i="0" u="none" strike="noStrike" kern="1200" cap="none" spc="0" normalizeH="0" baseline="0" noProof="0" dirty="0">
                <a:ln>
                  <a:noFill/>
                </a:ln>
                <a:solidFill>
                  <a:prstClr val="black"/>
                </a:solidFill>
                <a:effectLst/>
                <a:uLnTx/>
                <a:uFillTx/>
                <a:latin typeface="+mn-lt"/>
                <a:ea typeface="+mn-ea"/>
                <a:cs typeface="+mn-cs"/>
              </a:rPr>
              <a:t>p.14</a:t>
            </a:r>
            <a:endParaRPr kumimoji="1" lang="ja-JP" altLang="en-US" sz="1050" b="0" i="0" u="none" strike="noStrike" kern="1200" cap="none" spc="0" normalizeH="0" baseline="0" noProof="0" dirty="0">
              <a:ln>
                <a:noFill/>
              </a:ln>
              <a:solidFill>
                <a:prstClr val="black"/>
              </a:solidFill>
              <a:effectLst/>
              <a:uLnTx/>
              <a:uFillTx/>
              <a:latin typeface="+mn-lt"/>
              <a:ea typeface="+mn-ea"/>
              <a:cs typeface="+mn-cs"/>
            </a:endParaRPr>
          </a:p>
        </p:txBody>
      </p:sp>
      <p:sp>
        <p:nvSpPr>
          <p:cNvPr id="74" name="正方形/長方形 73">
            <a:extLst>
              <a:ext uri="{FF2B5EF4-FFF2-40B4-BE49-F238E27FC236}">
                <a16:creationId xmlns:a16="http://schemas.microsoft.com/office/drawing/2014/main" id="{BF7AF9EF-CF3B-C55F-CEAE-27E8BB0E33F3}"/>
              </a:ext>
            </a:extLst>
          </p:cNvPr>
          <p:cNvSpPr/>
          <p:nvPr/>
        </p:nvSpPr>
        <p:spPr bwMode="gray">
          <a:xfrm>
            <a:off x="8949129" y="5431583"/>
            <a:ext cx="540946" cy="360000"/>
          </a:xfrm>
          <a:prstGeom prst="rect">
            <a:avLst/>
          </a:prstGeom>
          <a:noFill/>
          <a:ln w="12700" algn="ctr">
            <a:solidFill>
              <a:schemeClr val="bg1">
                <a:lumMod val="5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050" b="0" i="0" u="none" strike="noStrike" kern="1200" cap="none" spc="0" normalizeH="0" baseline="0" noProof="0" dirty="0">
                <a:ln>
                  <a:noFill/>
                </a:ln>
                <a:solidFill>
                  <a:prstClr val="black"/>
                </a:solidFill>
                <a:effectLst/>
                <a:uLnTx/>
                <a:uFillTx/>
                <a:latin typeface="+mn-lt"/>
                <a:ea typeface="+mn-ea"/>
                <a:cs typeface="+mn-cs"/>
              </a:rPr>
              <a:t>p.15</a:t>
            </a:r>
            <a:endParaRPr kumimoji="1" lang="ja-JP" altLang="en-US" sz="1050" b="0" i="0" u="none" strike="noStrike" kern="1200" cap="none" spc="0" normalizeH="0" baseline="0" noProof="0" dirty="0">
              <a:ln>
                <a:noFill/>
              </a:ln>
              <a:solidFill>
                <a:prstClr val="black"/>
              </a:solidFill>
              <a:effectLst/>
              <a:uLnTx/>
              <a:uFillTx/>
              <a:latin typeface="+mn-lt"/>
              <a:ea typeface="+mn-ea"/>
              <a:cs typeface="+mn-cs"/>
            </a:endParaRPr>
          </a:p>
        </p:txBody>
      </p:sp>
      <p:sp>
        <p:nvSpPr>
          <p:cNvPr id="75" name="正方形/長方形 74">
            <a:extLst>
              <a:ext uri="{FF2B5EF4-FFF2-40B4-BE49-F238E27FC236}">
                <a16:creationId xmlns:a16="http://schemas.microsoft.com/office/drawing/2014/main" id="{B66EF42E-37F5-FF35-6C95-F4BCBA8C064D}"/>
              </a:ext>
            </a:extLst>
          </p:cNvPr>
          <p:cNvSpPr/>
          <p:nvPr/>
        </p:nvSpPr>
        <p:spPr bwMode="gray">
          <a:xfrm>
            <a:off x="8949129" y="5842818"/>
            <a:ext cx="540946" cy="360000"/>
          </a:xfrm>
          <a:prstGeom prst="rect">
            <a:avLst/>
          </a:prstGeom>
          <a:noFill/>
          <a:ln w="12700" algn="ctr">
            <a:solidFill>
              <a:schemeClr val="bg1">
                <a:lumMod val="5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050" b="0" i="0" u="none" strike="noStrike" kern="1200" cap="none" spc="0" normalizeH="0" baseline="0" noProof="0" dirty="0">
                <a:ln>
                  <a:noFill/>
                </a:ln>
                <a:solidFill>
                  <a:prstClr val="black"/>
                </a:solidFill>
                <a:effectLst/>
                <a:uLnTx/>
                <a:uFillTx/>
                <a:latin typeface="+mn-lt"/>
                <a:ea typeface="+mn-ea"/>
                <a:cs typeface="+mn-cs"/>
              </a:rPr>
              <a:t>p.5</a:t>
            </a:r>
            <a:endParaRPr kumimoji="1" lang="ja-JP" altLang="en-US" sz="1050" b="0" i="0" u="none" strike="noStrike" kern="1200" cap="none" spc="0" normalizeH="0" baseline="0" noProof="0" dirty="0">
              <a:ln>
                <a:noFill/>
              </a:ln>
              <a:solidFill>
                <a:prstClr val="black"/>
              </a:solidFill>
              <a:effectLst/>
              <a:uLnTx/>
              <a:uFillTx/>
              <a:latin typeface="+mn-lt"/>
              <a:ea typeface="+mn-ea"/>
              <a:cs typeface="+mn-cs"/>
            </a:endParaRPr>
          </a:p>
        </p:txBody>
      </p:sp>
      <p:sp>
        <p:nvSpPr>
          <p:cNvPr id="76" name="正方形/長方形 75">
            <a:extLst>
              <a:ext uri="{FF2B5EF4-FFF2-40B4-BE49-F238E27FC236}">
                <a16:creationId xmlns:a16="http://schemas.microsoft.com/office/drawing/2014/main" id="{DED0E882-BFDF-4AFF-69C8-7585551A6C75}"/>
              </a:ext>
            </a:extLst>
          </p:cNvPr>
          <p:cNvSpPr/>
          <p:nvPr/>
        </p:nvSpPr>
        <p:spPr bwMode="gray">
          <a:xfrm>
            <a:off x="8949129" y="6254053"/>
            <a:ext cx="540946" cy="360000"/>
          </a:xfrm>
          <a:prstGeom prst="rect">
            <a:avLst/>
          </a:prstGeom>
          <a:noFill/>
          <a:ln w="12700" algn="ctr">
            <a:solidFill>
              <a:schemeClr val="bg1">
                <a:lumMod val="5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050" dirty="0">
                <a:solidFill>
                  <a:prstClr val="black"/>
                </a:solidFill>
                <a:latin typeface="+mn-lt"/>
                <a:cs typeface="+mn-cs"/>
              </a:rPr>
              <a:t>p.16</a:t>
            </a:r>
            <a:endParaRPr kumimoji="1" lang="ja-JP" altLang="en-US" sz="1050" b="0" i="0" u="none" strike="noStrike" kern="1200" cap="none" spc="0" normalizeH="0" baseline="0" noProof="0" dirty="0">
              <a:ln>
                <a:noFill/>
              </a:ln>
              <a:solidFill>
                <a:prstClr val="black"/>
              </a:solidFill>
              <a:effectLst/>
              <a:uLnTx/>
              <a:uFillTx/>
              <a:latin typeface="+mn-lt"/>
              <a:ea typeface="+mn-ea"/>
              <a:cs typeface="+mn-cs"/>
            </a:endParaRPr>
          </a:p>
        </p:txBody>
      </p:sp>
    </p:spTree>
    <p:extLst>
      <p:ext uri="{BB962C8B-B14F-4D97-AF65-F5344CB8AC3E}">
        <p14:creationId xmlns:p14="http://schemas.microsoft.com/office/powerpoint/2010/main" val="42519312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134C09BC-4CD4-A0EA-29BB-16473174B926}"/>
              </a:ext>
            </a:extLst>
          </p:cNvPr>
          <p:cNvSpPr>
            <a:spLocks noGrp="1"/>
          </p:cNvSpPr>
          <p:nvPr>
            <p:ph type="sldNum" sz="quarter" idx="11"/>
          </p:nvPr>
        </p:nvSpPr>
        <p:spPr/>
        <p:txBody>
          <a:bodyPr/>
          <a:lstStyle/>
          <a:p>
            <a:fld id="{AA5FCFE5-FE56-4EF1-80A8-07776887C2A1}" type="slidenum">
              <a:rPr lang="ja-JP" altLang="en-US" smtClean="0"/>
              <a:pPr/>
              <a:t>3</a:t>
            </a:fld>
            <a:endParaRPr lang="ja-JP" altLang="en-US"/>
          </a:p>
        </p:txBody>
      </p:sp>
      <p:sp>
        <p:nvSpPr>
          <p:cNvPr id="6" name="タイトル 5">
            <a:extLst>
              <a:ext uri="{FF2B5EF4-FFF2-40B4-BE49-F238E27FC236}">
                <a16:creationId xmlns:a16="http://schemas.microsoft.com/office/drawing/2014/main" id="{7D4F1334-02E2-599D-8281-44693BEF78F8}"/>
              </a:ext>
            </a:extLst>
          </p:cNvPr>
          <p:cNvSpPr>
            <a:spLocks noGrp="1"/>
          </p:cNvSpPr>
          <p:nvPr>
            <p:ph type="title"/>
          </p:nvPr>
        </p:nvSpPr>
        <p:spPr/>
        <p:txBody>
          <a:bodyPr vert="horz"/>
          <a:lstStyle/>
          <a:p>
            <a:r>
              <a:rPr kumimoji="1" lang="en-US" altLang="ja-JP" dirty="0"/>
              <a:t>Applicant’s Contact Information</a:t>
            </a:r>
            <a:endParaRPr kumimoji="1" lang="ja-JP" altLang="en-US" dirty="0"/>
          </a:p>
        </p:txBody>
      </p:sp>
      <p:graphicFrame>
        <p:nvGraphicFramePr>
          <p:cNvPr id="8" name="表 7">
            <a:extLst>
              <a:ext uri="{FF2B5EF4-FFF2-40B4-BE49-F238E27FC236}">
                <a16:creationId xmlns:a16="http://schemas.microsoft.com/office/drawing/2014/main" id="{FEA913F5-86EC-5E4B-BA1A-A9BCB813F375}"/>
              </a:ext>
            </a:extLst>
          </p:cNvPr>
          <p:cNvGraphicFramePr>
            <a:graphicFrameLocks noGrp="1"/>
          </p:cNvGraphicFramePr>
          <p:nvPr>
            <p:extLst>
              <p:ext uri="{D42A27DB-BD31-4B8C-83A1-F6EECF244321}">
                <p14:modId xmlns:p14="http://schemas.microsoft.com/office/powerpoint/2010/main" val="1531983778"/>
              </p:ext>
            </p:extLst>
          </p:nvPr>
        </p:nvGraphicFramePr>
        <p:xfrm>
          <a:off x="417001" y="1233488"/>
          <a:ext cx="9073074" cy="3821064"/>
        </p:xfrm>
        <a:graphic>
          <a:graphicData uri="http://schemas.openxmlformats.org/drawingml/2006/table">
            <a:tbl>
              <a:tblPr firstRow="1" firstCol="1" bandRow="1">
                <a:tableStyleId>{5C22544A-7EE6-4342-B048-85BDC9FD1C3A}</a:tableStyleId>
              </a:tblPr>
              <a:tblGrid>
                <a:gridCol w="640208">
                  <a:extLst>
                    <a:ext uri="{9D8B030D-6E8A-4147-A177-3AD203B41FA5}">
                      <a16:colId xmlns:a16="http://schemas.microsoft.com/office/drawing/2014/main" val="3915567555"/>
                    </a:ext>
                  </a:extLst>
                </a:gridCol>
                <a:gridCol w="2161524">
                  <a:extLst>
                    <a:ext uri="{9D8B030D-6E8A-4147-A177-3AD203B41FA5}">
                      <a16:colId xmlns:a16="http://schemas.microsoft.com/office/drawing/2014/main" val="867372507"/>
                    </a:ext>
                  </a:extLst>
                </a:gridCol>
                <a:gridCol w="6271342">
                  <a:extLst>
                    <a:ext uri="{9D8B030D-6E8A-4147-A177-3AD203B41FA5}">
                      <a16:colId xmlns:a16="http://schemas.microsoft.com/office/drawing/2014/main" val="3934024063"/>
                    </a:ext>
                  </a:extLst>
                </a:gridCol>
              </a:tblGrid>
              <a:tr h="477633">
                <a:tc gridSpan="2">
                  <a:txBody>
                    <a:bodyPr/>
                    <a:lstStyle/>
                    <a:p>
                      <a:pPr marL="133350" indent="-133350" algn="just">
                        <a:lnSpc>
                          <a:spcPts val="1800"/>
                        </a:lnSpc>
                        <a:spcAft>
                          <a:spcPts val="0"/>
                        </a:spcAft>
                      </a:pPr>
                      <a:r>
                        <a:rPr lang="en-US" altLang="ja-JP" sz="1200" b="0" dirty="0">
                          <a:solidFill>
                            <a:schemeClr val="tx1"/>
                          </a:solidFill>
                          <a:effectLst/>
                          <a:latin typeface="Calibri" panose="020F0502020204030204" pitchFamily="34" charset="0"/>
                          <a:ea typeface="+mj-ea"/>
                          <a:cs typeface="Calibri" panose="020F0502020204030204" pitchFamily="34" charset="0"/>
                        </a:rPr>
                        <a:t>Company Name</a:t>
                      </a:r>
                    </a:p>
                    <a:p>
                      <a:pPr marL="133350" indent="-133350" algn="just">
                        <a:lnSpc>
                          <a:spcPts val="1800"/>
                        </a:lnSpc>
                        <a:spcAft>
                          <a:spcPts val="0"/>
                        </a:spcAft>
                      </a:pPr>
                      <a:r>
                        <a:rPr lang="en-US" altLang="ja-JP" sz="1200" b="0" dirty="0">
                          <a:solidFill>
                            <a:schemeClr val="tx1"/>
                          </a:solidFill>
                          <a:effectLst/>
                          <a:latin typeface="Calibri" panose="020F0502020204030204" pitchFamily="34" charset="0"/>
                          <a:ea typeface="+mj-ea"/>
                          <a:cs typeface="Calibri" panose="020F0502020204030204" pitchFamily="34" charset="0"/>
                        </a:rPr>
                        <a:t>(Japanese Name)</a:t>
                      </a:r>
                      <a:endParaRPr lang="ja-JP" sz="1200" b="0" dirty="0">
                        <a:solidFill>
                          <a:schemeClr val="tx1"/>
                        </a:solidFill>
                        <a:effectLst/>
                        <a:latin typeface="Calibri" panose="020F0502020204030204" pitchFamily="34" charset="0"/>
                        <a:ea typeface="+mj-ea"/>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a:txBody>
                    <a:bodyPr/>
                    <a:lstStyle/>
                    <a:p>
                      <a:pPr marL="133350" indent="139700" algn="just">
                        <a:lnSpc>
                          <a:spcPts val="1800"/>
                        </a:lnSpc>
                        <a:spcAft>
                          <a:spcPts val="0"/>
                        </a:spcAft>
                      </a:pPr>
                      <a:r>
                        <a:rPr lang="en-US" sz="1200" b="0" dirty="0">
                          <a:solidFill>
                            <a:schemeClr val="tx1"/>
                          </a:solidFill>
                          <a:effectLst/>
                          <a:latin typeface="Calibri" panose="020F0502020204030204" pitchFamily="34" charset="0"/>
                          <a:ea typeface="+mj-ea"/>
                          <a:cs typeface="Calibri" panose="020F0502020204030204" pitchFamily="34" charset="0"/>
                        </a:rPr>
                        <a:t> </a:t>
                      </a:r>
                      <a:endParaRPr lang="ja-JP" sz="1200" b="0" dirty="0">
                        <a:solidFill>
                          <a:schemeClr val="tx1"/>
                        </a:solidFill>
                        <a:effectLst/>
                        <a:latin typeface="Calibri" panose="020F0502020204030204" pitchFamily="34" charset="0"/>
                        <a:ea typeface="+mj-ea"/>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95071758"/>
                  </a:ext>
                </a:extLst>
              </a:tr>
              <a:tr h="477633">
                <a:tc gridSpan="2">
                  <a:txBody>
                    <a:bodyPr/>
                    <a:lstStyle/>
                    <a:p>
                      <a:pPr marL="133350" indent="-133350" algn="l">
                        <a:lnSpc>
                          <a:spcPts val="1800"/>
                        </a:lnSpc>
                        <a:spcAft>
                          <a:spcPts val="0"/>
                        </a:spcAft>
                      </a:pPr>
                      <a:r>
                        <a:rPr kumimoji="1" lang="en-US" altLang="ja-JP" sz="1200" b="0" kern="1200" dirty="0">
                          <a:solidFill>
                            <a:schemeClr val="tx1"/>
                          </a:solidFill>
                          <a:effectLst/>
                          <a:latin typeface="Calibri" panose="020F0502020204030204" pitchFamily="34" charset="0"/>
                          <a:ea typeface="+mj-ea"/>
                          <a:cs typeface="Calibri" panose="020F0502020204030204" pitchFamily="34" charset="0"/>
                        </a:rPr>
                        <a:t>Title and Name of the Representative</a:t>
                      </a:r>
                    </a:p>
                    <a:p>
                      <a:pPr marL="133350" indent="-133350" algn="l">
                        <a:lnSpc>
                          <a:spcPts val="1800"/>
                        </a:lnSpc>
                        <a:spcAft>
                          <a:spcPts val="0"/>
                        </a:spcAft>
                      </a:pPr>
                      <a:r>
                        <a:rPr kumimoji="1" lang="en-US" altLang="ja-JP" sz="1200" b="0" kern="1200" dirty="0">
                          <a:solidFill>
                            <a:schemeClr val="tx1"/>
                          </a:solidFill>
                          <a:effectLst/>
                          <a:latin typeface="Calibri" panose="020F0502020204030204" pitchFamily="34" charset="0"/>
                          <a:ea typeface="+mj-ea"/>
                          <a:cs typeface="Calibri" panose="020F0502020204030204" pitchFamily="34" charset="0"/>
                        </a:rPr>
                        <a:t>(Japanese Name)</a:t>
                      </a:r>
                      <a:endParaRPr kumimoji="1" lang="ja-JP" altLang="en-US" sz="1200" b="0" kern="1200" dirty="0">
                        <a:solidFill>
                          <a:schemeClr val="tx1"/>
                        </a:solidFill>
                        <a:effectLst/>
                        <a:latin typeface="Calibri" panose="020F0502020204030204" pitchFamily="34" charset="0"/>
                        <a:ea typeface="+mj-ea"/>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a:txBody>
                    <a:bodyPr/>
                    <a:lstStyle/>
                    <a:p>
                      <a:pPr marL="133350" indent="139700" algn="just">
                        <a:lnSpc>
                          <a:spcPts val="1800"/>
                        </a:lnSpc>
                        <a:spcAft>
                          <a:spcPts val="0"/>
                        </a:spcAft>
                      </a:pPr>
                      <a:r>
                        <a:rPr lang="en-US" sz="1200" b="0" dirty="0">
                          <a:solidFill>
                            <a:schemeClr val="tx1"/>
                          </a:solidFill>
                          <a:effectLst/>
                          <a:latin typeface="Calibri" panose="020F0502020204030204" pitchFamily="34" charset="0"/>
                          <a:ea typeface="+mj-ea"/>
                          <a:cs typeface="Calibri" panose="020F0502020204030204" pitchFamily="34" charset="0"/>
                        </a:rPr>
                        <a:t> </a:t>
                      </a:r>
                      <a:endParaRPr lang="ja-JP" sz="1200" b="0" dirty="0">
                        <a:solidFill>
                          <a:schemeClr val="tx1"/>
                        </a:solidFill>
                        <a:effectLst/>
                        <a:latin typeface="Calibri" panose="020F0502020204030204" pitchFamily="34" charset="0"/>
                        <a:ea typeface="+mj-ea"/>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93002910"/>
                  </a:ext>
                </a:extLst>
              </a:tr>
              <a:tr h="477633">
                <a:tc rowSpan="6">
                  <a:txBody>
                    <a:bodyPr/>
                    <a:lstStyle/>
                    <a:p>
                      <a:pPr marL="133350" indent="-133350" algn="ctr" defTabSz="914400" rtl="0" eaLnBrk="1" latinLnBrk="0" hangingPunct="1">
                        <a:lnSpc>
                          <a:spcPts val="1000"/>
                        </a:lnSpc>
                        <a:spcAft>
                          <a:spcPts val="0"/>
                        </a:spcAft>
                      </a:pPr>
                      <a:r>
                        <a:rPr kumimoji="1" lang="en-US" altLang="ja-JP" sz="1200" b="0" kern="1200" dirty="0">
                          <a:solidFill>
                            <a:schemeClr val="tx1"/>
                          </a:solidFill>
                          <a:effectLst/>
                          <a:latin typeface="Calibri" panose="020F0502020204030204" pitchFamily="34" charset="0"/>
                          <a:ea typeface="+mj-ea"/>
                          <a:cs typeface="Calibri" panose="020F0502020204030204" pitchFamily="34" charset="0"/>
                        </a:rPr>
                        <a:t>Contact</a:t>
                      </a:r>
                      <a:endParaRPr kumimoji="1" lang="ja-JP" altLang="en-US" sz="1200" b="0" kern="1200" dirty="0">
                        <a:solidFill>
                          <a:schemeClr val="tx1"/>
                        </a:solidFill>
                        <a:effectLst/>
                        <a:latin typeface="Calibri" panose="020F0502020204030204" pitchFamily="34" charset="0"/>
                        <a:ea typeface="+mj-ea"/>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33350" indent="-133350" algn="just">
                        <a:lnSpc>
                          <a:spcPts val="1800"/>
                        </a:lnSpc>
                        <a:spcAft>
                          <a:spcPts val="0"/>
                        </a:spcAft>
                      </a:pPr>
                      <a:r>
                        <a:rPr kumimoji="1" lang="en-US" altLang="ja-JP" sz="1200" b="0" kern="1200" dirty="0">
                          <a:solidFill>
                            <a:schemeClr val="tx1"/>
                          </a:solidFill>
                          <a:effectLst/>
                          <a:latin typeface="Calibri" panose="020F0502020204030204" pitchFamily="34" charset="0"/>
                          <a:ea typeface="+mj-ea"/>
                          <a:cs typeface="Calibri" panose="020F0502020204030204" pitchFamily="34" charset="0"/>
                        </a:rPr>
                        <a:t>Name of Department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33350" indent="139700" algn="just">
                        <a:lnSpc>
                          <a:spcPts val="1800"/>
                        </a:lnSpc>
                        <a:spcAft>
                          <a:spcPts val="0"/>
                        </a:spcAft>
                      </a:pPr>
                      <a:r>
                        <a:rPr lang="en-US" sz="1200" b="0" dirty="0">
                          <a:solidFill>
                            <a:schemeClr val="tx1"/>
                          </a:solidFill>
                          <a:effectLst/>
                          <a:latin typeface="Calibri" panose="020F0502020204030204" pitchFamily="34" charset="0"/>
                          <a:ea typeface="+mj-ea"/>
                          <a:cs typeface="Calibri" panose="020F0502020204030204" pitchFamily="34" charset="0"/>
                        </a:rPr>
                        <a:t> </a:t>
                      </a:r>
                      <a:endParaRPr lang="ja-JP" sz="1200" b="0" dirty="0">
                        <a:solidFill>
                          <a:schemeClr val="tx1"/>
                        </a:solidFill>
                        <a:effectLst/>
                        <a:latin typeface="Calibri" panose="020F0502020204030204" pitchFamily="34" charset="0"/>
                        <a:ea typeface="+mj-ea"/>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94579390"/>
                  </a:ext>
                </a:extLst>
              </a:tr>
              <a:tr h="477633">
                <a:tc vMerge="1">
                  <a:txBody>
                    <a:bodyPr/>
                    <a:lstStyle/>
                    <a:p>
                      <a:endParaRPr lang="ja-JP" altLang="en-US"/>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3350" algn="just">
                        <a:lnSpc>
                          <a:spcPts val="1800"/>
                        </a:lnSpc>
                        <a:spcAft>
                          <a:spcPts val="0"/>
                        </a:spcAft>
                      </a:pPr>
                      <a:r>
                        <a:rPr kumimoji="1" lang="en-US" altLang="ja-JP" sz="1200" b="0" kern="1200" dirty="0">
                          <a:solidFill>
                            <a:schemeClr val="tx1"/>
                          </a:solidFill>
                          <a:effectLst/>
                          <a:latin typeface="Calibri" panose="020F0502020204030204" pitchFamily="34" charset="0"/>
                          <a:ea typeface="+mj-ea"/>
                          <a:cs typeface="Calibri" panose="020F0502020204030204" pitchFamily="34" charset="0"/>
                        </a:rPr>
                        <a:t>Name of Person in Charge</a:t>
                      </a:r>
                    </a:p>
                    <a:p>
                      <a:pPr marL="133350" indent="-133350" algn="just">
                        <a:lnSpc>
                          <a:spcPts val="1800"/>
                        </a:lnSpc>
                        <a:spcAft>
                          <a:spcPts val="0"/>
                        </a:spcAft>
                      </a:pPr>
                      <a:r>
                        <a:rPr kumimoji="1" lang="en-US" altLang="ja-JP" sz="1200" b="0" kern="1200" dirty="0">
                          <a:solidFill>
                            <a:schemeClr val="tx1"/>
                          </a:solidFill>
                          <a:effectLst/>
                          <a:latin typeface="Calibri" panose="020F0502020204030204" pitchFamily="34" charset="0"/>
                          <a:ea typeface="+mj-ea"/>
                          <a:cs typeface="Calibri" panose="020F0502020204030204" pitchFamily="34" charset="0"/>
                        </a:rPr>
                        <a:t>(Japanese Name)</a:t>
                      </a:r>
                      <a:endParaRPr kumimoji="1" lang="ja-JP" altLang="en-US" sz="1200" b="0" kern="1200" dirty="0">
                        <a:solidFill>
                          <a:schemeClr val="tx1"/>
                        </a:solidFill>
                        <a:effectLst/>
                        <a:latin typeface="Calibri" panose="020F0502020204030204" pitchFamily="34" charset="0"/>
                        <a:ea typeface="+mj-ea"/>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33350" indent="139700" algn="just">
                        <a:lnSpc>
                          <a:spcPts val="1800"/>
                        </a:lnSpc>
                        <a:spcAft>
                          <a:spcPts val="0"/>
                        </a:spcAft>
                      </a:pPr>
                      <a:r>
                        <a:rPr lang="en-US" sz="1200" b="0" dirty="0">
                          <a:solidFill>
                            <a:schemeClr val="tx1"/>
                          </a:solidFill>
                          <a:effectLst/>
                          <a:latin typeface="Calibri" panose="020F0502020204030204" pitchFamily="34" charset="0"/>
                          <a:ea typeface="+mj-ea"/>
                          <a:cs typeface="Calibri" panose="020F0502020204030204" pitchFamily="34" charset="0"/>
                        </a:rPr>
                        <a:t> </a:t>
                      </a:r>
                      <a:endParaRPr lang="ja-JP" sz="1200" b="0" dirty="0">
                        <a:solidFill>
                          <a:schemeClr val="tx1"/>
                        </a:solidFill>
                        <a:effectLst/>
                        <a:latin typeface="Calibri" panose="020F0502020204030204" pitchFamily="34" charset="0"/>
                        <a:ea typeface="+mj-ea"/>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90665958"/>
                  </a:ext>
                </a:extLst>
              </a:tr>
              <a:tr h="477633">
                <a:tc vMerge="1">
                  <a:txBody>
                    <a:bodyPr/>
                    <a:lstStyle/>
                    <a:p>
                      <a:endParaRPr lang="ja-JP" altLang="en-US"/>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3350" algn="just">
                        <a:lnSpc>
                          <a:spcPts val="1800"/>
                        </a:lnSpc>
                        <a:spcAft>
                          <a:spcPts val="0"/>
                        </a:spcAft>
                      </a:pPr>
                      <a:r>
                        <a:rPr kumimoji="1" lang="en-US" altLang="ja-JP" sz="1200" b="0" kern="1200" dirty="0">
                          <a:solidFill>
                            <a:schemeClr val="tx1"/>
                          </a:solidFill>
                          <a:effectLst/>
                          <a:latin typeface="Calibri" panose="020F0502020204030204" pitchFamily="34" charset="0"/>
                          <a:ea typeface="+mj-ea"/>
                          <a:cs typeface="Calibri" panose="020F0502020204030204" pitchFamily="34" charset="0"/>
                        </a:rPr>
                        <a:t>Company Address</a:t>
                      </a:r>
                    </a:p>
                    <a:p>
                      <a:pPr marL="133350" indent="-133350" algn="just">
                        <a:lnSpc>
                          <a:spcPts val="1800"/>
                        </a:lnSpc>
                        <a:spcAft>
                          <a:spcPts val="0"/>
                        </a:spcAft>
                      </a:pPr>
                      <a:r>
                        <a:rPr kumimoji="1" lang="en-US" altLang="ja-JP" sz="1200" b="0" kern="1200" dirty="0">
                          <a:solidFill>
                            <a:schemeClr val="tx1"/>
                          </a:solidFill>
                          <a:effectLst/>
                          <a:latin typeface="Calibri" panose="020F0502020204030204" pitchFamily="34" charset="0"/>
                          <a:ea typeface="+mj-ea"/>
                          <a:cs typeface="Calibri" panose="020F0502020204030204" pitchFamily="34" charset="0"/>
                        </a:rPr>
                        <a:t>(Japanese Name)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33350" indent="139700" algn="just">
                        <a:lnSpc>
                          <a:spcPts val="1800"/>
                        </a:lnSpc>
                        <a:spcAft>
                          <a:spcPts val="0"/>
                        </a:spcAft>
                      </a:pPr>
                      <a:r>
                        <a:rPr lang="en-US" sz="1200" b="0" dirty="0">
                          <a:solidFill>
                            <a:schemeClr val="tx1"/>
                          </a:solidFill>
                          <a:effectLst/>
                          <a:latin typeface="Calibri" panose="020F0502020204030204" pitchFamily="34" charset="0"/>
                          <a:ea typeface="+mj-ea"/>
                          <a:cs typeface="Calibri" panose="020F0502020204030204" pitchFamily="34" charset="0"/>
                        </a:rPr>
                        <a:t> </a:t>
                      </a:r>
                      <a:endParaRPr lang="ja-JP" sz="1200" b="0" dirty="0">
                        <a:solidFill>
                          <a:schemeClr val="tx1"/>
                        </a:solidFill>
                        <a:effectLst/>
                        <a:latin typeface="Calibri" panose="020F0502020204030204" pitchFamily="34" charset="0"/>
                        <a:ea typeface="+mj-ea"/>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83423954"/>
                  </a:ext>
                </a:extLst>
              </a:tr>
              <a:tr h="477633">
                <a:tc vMerge="1">
                  <a:txBody>
                    <a:bodyPr/>
                    <a:lstStyle/>
                    <a:p>
                      <a:endParaRPr lang="ja-JP" altLang="en-US"/>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3350" algn="just">
                        <a:lnSpc>
                          <a:spcPts val="1800"/>
                        </a:lnSpc>
                        <a:spcAft>
                          <a:spcPts val="0"/>
                        </a:spcAft>
                      </a:pPr>
                      <a:r>
                        <a:rPr kumimoji="1" lang="en-US" altLang="ja-JP" sz="1200" b="0" kern="1200" dirty="0">
                          <a:solidFill>
                            <a:schemeClr val="tx1"/>
                          </a:solidFill>
                          <a:effectLst/>
                          <a:latin typeface="Calibri" panose="020F0502020204030204" pitchFamily="34" charset="0"/>
                          <a:ea typeface="+mj-ea"/>
                          <a:cs typeface="Calibri" panose="020F0502020204030204" pitchFamily="34" charset="0"/>
                        </a:rPr>
                        <a:t>Phone Number</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33350" indent="139700" algn="just">
                        <a:lnSpc>
                          <a:spcPts val="1800"/>
                        </a:lnSpc>
                        <a:spcAft>
                          <a:spcPts val="0"/>
                        </a:spcAft>
                      </a:pPr>
                      <a:r>
                        <a:rPr lang="en-US" sz="1200" b="0">
                          <a:solidFill>
                            <a:schemeClr val="tx1"/>
                          </a:solidFill>
                          <a:effectLst/>
                          <a:latin typeface="Calibri" panose="020F0502020204030204" pitchFamily="34" charset="0"/>
                          <a:ea typeface="+mj-ea"/>
                          <a:cs typeface="Calibri" panose="020F0502020204030204" pitchFamily="34" charset="0"/>
                        </a:rPr>
                        <a:t> </a:t>
                      </a:r>
                      <a:endParaRPr lang="ja-JP" sz="1200" b="0">
                        <a:solidFill>
                          <a:schemeClr val="tx1"/>
                        </a:solidFill>
                        <a:effectLst/>
                        <a:latin typeface="Calibri" panose="020F0502020204030204" pitchFamily="34" charset="0"/>
                        <a:ea typeface="+mj-ea"/>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03863475"/>
                  </a:ext>
                </a:extLst>
              </a:tr>
              <a:tr h="477633">
                <a:tc vMerge="1">
                  <a:txBody>
                    <a:bodyPr/>
                    <a:lstStyle/>
                    <a:p>
                      <a:endParaRPr lang="ja-JP" altLang="en-US"/>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3350" algn="just">
                        <a:lnSpc>
                          <a:spcPts val="1800"/>
                        </a:lnSpc>
                        <a:spcAft>
                          <a:spcPts val="0"/>
                        </a:spcAft>
                      </a:pPr>
                      <a:r>
                        <a:rPr kumimoji="1" lang="en-US" altLang="ja-JP" sz="1200" b="0" kern="1200" dirty="0">
                          <a:solidFill>
                            <a:schemeClr val="tx1"/>
                          </a:solidFill>
                          <a:effectLst/>
                          <a:latin typeface="Calibri" panose="020F0502020204030204" pitchFamily="34" charset="0"/>
                          <a:ea typeface="+mj-ea"/>
                          <a:cs typeface="Calibri" panose="020F0502020204030204" pitchFamily="34" charset="0"/>
                        </a:rPr>
                        <a:t>FAX Number</a:t>
                      </a:r>
                      <a:endParaRPr kumimoji="1" lang="ja-JP" altLang="en-US" sz="1200" b="0" kern="1200" dirty="0">
                        <a:solidFill>
                          <a:schemeClr val="tx1"/>
                        </a:solidFill>
                        <a:effectLst/>
                        <a:latin typeface="Calibri" panose="020F0502020204030204" pitchFamily="34" charset="0"/>
                        <a:ea typeface="+mj-ea"/>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33350" indent="139700" algn="just">
                        <a:lnSpc>
                          <a:spcPts val="1800"/>
                        </a:lnSpc>
                        <a:spcAft>
                          <a:spcPts val="0"/>
                        </a:spcAft>
                      </a:pPr>
                      <a:r>
                        <a:rPr lang="en-US" sz="1200" b="0">
                          <a:solidFill>
                            <a:schemeClr val="tx1"/>
                          </a:solidFill>
                          <a:effectLst/>
                          <a:latin typeface="Calibri" panose="020F0502020204030204" pitchFamily="34" charset="0"/>
                          <a:ea typeface="+mj-ea"/>
                          <a:cs typeface="Calibri" panose="020F0502020204030204" pitchFamily="34" charset="0"/>
                        </a:rPr>
                        <a:t> </a:t>
                      </a:r>
                      <a:endParaRPr lang="ja-JP" sz="1200" b="0">
                        <a:solidFill>
                          <a:schemeClr val="tx1"/>
                        </a:solidFill>
                        <a:effectLst/>
                        <a:latin typeface="Calibri" panose="020F0502020204030204" pitchFamily="34" charset="0"/>
                        <a:ea typeface="+mj-ea"/>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58326476"/>
                  </a:ext>
                </a:extLst>
              </a:tr>
              <a:tr h="477633">
                <a:tc vMerge="1">
                  <a:txBody>
                    <a:bodyPr/>
                    <a:lstStyle/>
                    <a:p>
                      <a:endParaRPr lang="ja-JP" altLang="en-US"/>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3350" algn="just">
                        <a:lnSpc>
                          <a:spcPts val="1800"/>
                        </a:lnSpc>
                        <a:spcAft>
                          <a:spcPts val="0"/>
                        </a:spcAft>
                      </a:pPr>
                      <a:r>
                        <a:rPr kumimoji="1" lang="en-US" altLang="ja-JP" sz="1200" b="0" kern="1200" dirty="0">
                          <a:solidFill>
                            <a:schemeClr val="tx1"/>
                          </a:solidFill>
                          <a:effectLst/>
                          <a:latin typeface="Calibri" panose="020F0502020204030204" pitchFamily="34" charset="0"/>
                          <a:ea typeface="+mj-ea"/>
                          <a:cs typeface="Calibri" panose="020F0502020204030204" pitchFamily="34" charset="0"/>
                        </a:rPr>
                        <a:t>E-mail Address</a:t>
                      </a:r>
                      <a:endParaRPr kumimoji="1" lang="ja-JP" altLang="en-US" sz="1200" b="0" kern="1200" dirty="0">
                        <a:solidFill>
                          <a:schemeClr val="tx1"/>
                        </a:solidFill>
                        <a:effectLst/>
                        <a:latin typeface="Calibri" panose="020F0502020204030204" pitchFamily="34" charset="0"/>
                        <a:ea typeface="+mj-ea"/>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33350" indent="139700" algn="just">
                        <a:lnSpc>
                          <a:spcPts val="1800"/>
                        </a:lnSpc>
                        <a:spcAft>
                          <a:spcPts val="0"/>
                        </a:spcAft>
                      </a:pPr>
                      <a:r>
                        <a:rPr lang="en-US" sz="1200" b="0" dirty="0">
                          <a:solidFill>
                            <a:schemeClr val="tx1"/>
                          </a:solidFill>
                          <a:effectLst/>
                          <a:latin typeface="Calibri" panose="020F0502020204030204" pitchFamily="34" charset="0"/>
                          <a:ea typeface="+mj-ea"/>
                          <a:cs typeface="Calibri" panose="020F0502020204030204" pitchFamily="34" charset="0"/>
                        </a:rPr>
                        <a:t> </a:t>
                      </a:r>
                      <a:endParaRPr lang="ja-JP" sz="1200" b="0" dirty="0">
                        <a:solidFill>
                          <a:schemeClr val="tx1"/>
                        </a:solidFill>
                        <a:effectLst/>
                        <a:latin typeface="Calibri" panose="020F0502020204030204" pitchFamily="34" charset="0"/>
                        <a:ea typeface="+mj-ea"/>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49171570"/>
                  </a:ext>
                </a:extLst>
              </a:tr>
            </a:tbl>
          </a:graphicData>
        </a:graphic>
      </p:graphicFrame>
    </p:spTree>
    <p:extLst>
      <p:ext uri="{BB962C8B-B14F-4D97-AF65-F5344CB8AC3E}">
        <p14:creationId xmlns:p14="http://schemas.microsoft.com/office/powerpoint/2010/main" val="38170998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134C09BC-4CD4-A0EA-29BB-16473174B926}"/>
              </a:ext>
            </a:extLst>
          </p:cNvPr>
          <p:cNvSpPr>
            <a:spLocks noGrp="1"/>
          </p:cNvSpPr>
          <p:nvPr>
            <p:ph type="sldNum" sz="quarter" idx="11"/>
          </p:nvPr>
        </p:nvSpPr>
        <p:spPr/>
        <p:txBody>
          <a:bodyPr/>
          <a:lstStyle/>
          <a:p>
            <a:fld id="{AA5FCFE5-FE56-4EF1-80A8-07776887C2A1}" type="slidenum">
              <a:rPr lang="ja-JP" altLang="en-US" smtClean="0"/>
              <a:pPr/>
              <a:t>4</a:t>
            </a:fld>
            <a:endParaRPr lang="ja-JP" altLang="en-US"/>
          </a:p>
        </p:txBody>
      </p:sp>
      <p:sp>
        <p:nvSpPr>
          <p:cNvPr id="6" name="タイトル 5">
            <a:extLst>
              <a:ext uri="{FF2B5EF4-FFF2-40B4-BE49-F238E27FC236}">
                <a16:creationId xmlns:a16="http://schemas.microsoft.com/office/drawing/2014/main" id="{7D4F1334-02E2-599D-8281-44693BEF78F8}"/>
              </a:ext>
            </a:extLst>
          </p:cNvPr>
          <p:cNvSpPr>
            <a:spLocks noGrp="1"/>
          </p:cNvSpPr>
          <p:nvPr>
            <p:ph type="title"/>
          </p:nvPr>
        </p:nvSpPr>
        <p:spPr/>
        <p:txBody>
          <a:bodyPr vert="horz"/>
          <a:lstStyle/>
          <a:p>
            <a:r>
              <a:rPr kumimoji="1" lang="en-US" altLang="ja-JP" dirty="0"/>
              <a:t>Corporate Information</a:t>
            </a:r>
            <a:endParaRPr kumimoji="1" lang="ja-JP" altLang="en-US" dirty="0"/>
          </a:p>
        </p:txBody>
      </p:sp>
      <p:graphicFrame>
        <p:nvGraphicFramePr>
          <p:cNvPr id="4" name="表 4">
            <a:extLst>
              <a:ext uri="{FF2B5EF4-FFF2-40B4-BE49-F238E27FC236}">
                <a16:creationId xmlns:a16="http://schemas.microsoft.com/office/drawing/2014/main" id="{CEA51D1A-003B-AB7E-3F48-6DC602516ACA}"/>
              </a:ext>
            </a:extLst>
          </p:cNvPr>
          <p:cNvGraphicFramePr>
            <a:graphicFrameLocks noGrp="1"/>
          </p:cNvGraphicFramePr>
          <p:nvPr>
            <p:extLst>
              <p:ext uri="{D42A27DB-BD31-4B8C-83A1-F6EECF244321}">
                <p14:modId xmlns:p14="http://schemas.microsoft.com/office/powerpoint/2010/main" val="14408859"/>
              </p:ext>
            </p:extLst>
          </p:nvPr>
        </p:nvGraphicFramePr>
        <p:xfrm>
          <a:off x="417000" y="800101"/>
          <a:ext cx="9072000" cy="5818302"/>
        </p:xfrm>
        <a:graphic>
          <a:graphicData uri="http://schemas.openxmlformats.org/drawingml/2006/table">
            <a:tbl>
              <a:tblPr>
                <a:tableStyleId>{5C22544A-7EE6-4342-B048-85BDC9FD1C3A}</a:tableStyleId>
              </a:tblPr>
              <a:tblGrid>
                <a:gridCol w="2769820">
                  <a:extLst>
                    <a:ext uri="{9D8B030D-6E8A-4147-A177-3AD203B41FA5}">
                      <a16:colId xmlns:a16="http://schemas.microsoft.com/office/drawing/2014/main" val="993115417"/>
                    </a:ext>
                  </a:extLst>
                </a:gridCol>
                <a:gridCol w="6302180">
                  <a:extLst>
                    <a:ext uri="{9D8B030D-6E8A-4147-A177-3AD203B41FA5}">
                      <a16:colId xmlns:a16="http://schemas.microsoft.com/office/drawing/2014/main" val="2234955696"/>
                    </a:ext>
                  </a:extLst>
                </a:gridCol>
              </a:tblGrid>
              <a:tr h="636039">
                <a:tc>
                  <a:txBody>
                    <a:bodyPr/>
                    <a:lstStyle/>
                    <a:p>
                      <a:r>
                        <a:rPr kumimoji="1" lang="en-US" altLang="ja-JP" sz="1200" dirty="0">
                          <a:latin typeface="+mn-lt"/>
                        </a:rPr>
                        <a:t>Location of Head Office</a:t>
                      </a:r>
                    </a:p>
                    <a:p>
                      <a:r>
                        <a:rPr kumimoji="1" lang="en-US" altLang="ja-JP" sz="1200" dirty="0">
                          <a:latin typeface="+mn-lt"/>
                        </a:rPr>
                        <a:t>(If the head office is not located in Tokyo, list bases and business activities in Tokyo)</a:t>
                      </a:r>
                      <a:endParaRPr kumimoji="1" lang="ja-JP" altLang="en-US" sz="1200" dirty="0">
                        <a:latin typeface="+mn-lt"/>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sz="1200" dirty="0">
                        <a:latin typeface="+mn-lt"/>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609636156"/>
                  </a:ext>
                </a:extLst>
              </a:tr>
              <a:tr h="272588">
                <a:tc>
                  <a:txBody>
                    <a:bodyPr/>
                    <a:lstStyle/>
                    <a:p>
                      <a:pPr marL="133350" indent="-133350" algn="just">
                        <a:lnSpc>
                          <a:spcPts val="1800"/>
                        </a:lnSpc>
                        <a:spcAft>
                          <a:spcPts val="0"/>
                        </a:spcAft>
                      </a:pPr>
                      <a:r>
                        <a:rPr kumimoji="1" lang="en-US" altLang="ja-JP" sz="1200" b="0" kern="1200" dirty="0">
                          <a:solidFill>
                            <a:schemeClr val="tx1"/>
                          </a:solidFill>
                          <a:effectLst/>
                          <a:latin typeface="+mn-lt"/>
                          <a:ea typeface="+mj-ea"/>
                          <a:cs typeface="Calibri Light" panose="020F0302020204030204" pitchFamily="34" charset="0"/>
                        </a:rPr>
                        <a:t>Date of Foundation</a:t>
                      </a:r>
                      <a:endParaRPr kumimoji="1" lang="ja-JP" altLang="en-US" sz="1200" b="0" kern="1200" dirty="0">
                        <a:solidFill>
                          <a:schemeClr val="tx1"/>
                        </a:solidFill>
                        <a:effectLst/>
                        <a:latin typeface="+mn-lt"/>
                        <a:ea typeface="+mj-ea"/>
                        <a:cs typeface="Calibri Light" panose="020F0302020204030204" pitchFamily="34" charset="0"/>
                      </a:endParaRPr>
                    </a:p>
                  </a:txBody>
                  <a:tcPr marL="68580" marR="6858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sz="1200" dirty="0">
                        <a:latin typeface="+mn-lt"/>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401529610"/>
                  </a:ext>
                </a:extLst>
              </a:tr>
              <a:tr h="272588">
                <a:tc>
                  <a:txBody>
                    <a:bodyPr/>
                    <a:lstStyle/>
                    <a:p>
                      <a:pPr marL="133350" indent="-133350" algn="just">
                        <a:lnSpc>
                          <a:spcPts val="1800"/>
                        </a:lnSpc>
                        <a:spcAft>
                          <a:spcPts val="0"/>
                        </a:spcAft>
                      </a:pPr>
                      <a:r>
                        <a:rPr kumimoji="1" lang="en-US" altLang="ja-JP" sz="1200" b="0" kern="1200" dirty="0">
                          <a:solidFill>
                            <a:schemeClr val="tx1"/>
                          </a:solidFill>
                          <a:effectLst/>
                          <a:latin typeface="+mn-lt"/>
                          <a:ea typeface="+mj-ea"/>
                          <a:cs typeface="Calibri Light" panose="020F0302020204030204" pitchFamily="34" charset="0"/>
                        </a:rPr>
                        <a:t>Capital (\)</a:t>
                      </a:r>
                      <a:endParaRPr kumimoji="1" lang="ja-JP" altLang="en-US" sz="1200" b="0" kern="1200" dirty="0">
                        <a:solidFill>
                          <a:schemeClr val="tx1"/>
                        </a:solidFill>
                        <a:effectLst/>
                        <a:latin typeface="+mn-lt"/>
                        <a:ea typeface="+mj-ea"/>
                        <a:cs typeface="Calibri Light" panose="020F0302020204030204" pitchFamily="34" charset="0"/>
                      </a:endParaRPr>
                    </a:p>
                  </a:txBody>
                  <a:tcPr marL="68580" marR="6858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sz="1200" dirty="0">
                        <a:latin typeface="+mn-lt"/>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347872112"/>
                  </a:ext>
                </a:extLst>
              </a:tr>
              <a:tr h="437529">
                <a:tc>
                  <a:txBody>
                    <a:bodyPr/>
                    <a:lstStyle/>
                    <a:p>
                      <a:pPr marL="133350" indent="-133350" algn="just">
                        <a:lnSpc>
                          <a:spcPts val="1800"/>
                        </a:lnSpc>
                        <a:spcAft>
                          <a:spcPts val="0"/>
                        </a:spcAft>
                      </a:pPr>
                      <a:r>
                        <a:rPr kumimoji="1" lang="en-US" altLang="ja-JP" sz="1200" b="0" kern="1200" dirty="0">
                          <a:solidFill>
                            <a:schemeClr val="tx1"/>
                          </a:solidFill>
                          <a:effectLst/>
                          <a:latin typeface="+mn-lt"/>
                          <a:ea typeface="+mj-ea"/>
                          <a:cs typeface="Calibri Light" panose="020F0302020204030204" pitchFamily="34" charset="0"/>
                        </a:rPr>
                        <a:t>Number of Employees</a:t>
                      </a:r>
                    </a:p>
                    <a:p>
                      <a:pPr marL="133350" indent="-133350" algn="just">
                        <a:lnSpc>
                          <a:spcPts val="1800"/>
                        </a:lnSpc>
                        <a:spcAft>
                          <a:spcPts val="0"/>
                        </a:spcAft>
                      </a:pPr>
                      <a:r>
                        <a:rPr kumimoji="1" lang="en-US" altLang="ja-JP" sz="1200" b="0" kern="1200" dirty="0">
                          <a:solidFill>
                            <a:schemeClr val="tx1"/>
                          </a:solidFill>
                          <a:effectLst/>
                          <a:latin typeface="+mn-lt"/>
                          <a:ea typeface="+mj-ea"/>
                          <a:cs typeface="Calibri Light" panose="020F0302020204030204" pitchFamily="34" charset="0"/>
                        </a:rPr>
                        <a:t> (full-time employees)</a:t>
                      </a:r>
                      <a:endParaRPr kumimoji="1" lang="ja-JP" altLang="en-US" sz="1200" b="0" kern="1200" dirty="0">
                        <a:solidFill>
                          <a:schemeClr val="tx1"/>
                        </a:solidFill>
                        <a:effectLst/>
                        <a:latin typeface="+mn-lt"/>
                        <a:ea typeface="+mj-ea"/>
                        <a:cs typeface="Calibri Light" panose="020F0302020204030204" pitchFamily="34" charset="0"/>
                      </a:endParaRPr>
                    </a:p>
                  </a:txBody>
                  <a:tcPr marL="68580" marR="6858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sz="1200" dirty="0">
                        <a:latin typeface="+mn-lt"/>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44938199"/>
                  </a:ext>
                </a:extLst>
              </a:tr>
              <a:tr h="454887">
                <a:tc>
                  <a:txBody>
                    <a:bodyPr/>
                    <a:lstStyle/>
                    <a:p>
                      <a:pPr marL="133350" indent="-133350" algn="just">
                        <a:lnSpc>
                          <a:spcPts val="1800"/>
                        </a:lnSpc>
                        <a:spcAft>
                          <a:spcPts val="0"/>
                        </a:spcAft>
                      </a:pPr>
                      <a:r>
                        <a:rPr kumimoji="1" lang="en-US" altLang="ja-JP" sz="1200" b="0" kern="1200" dirty="0">
                          <a:solidFill>
                            <a:schemeClr val="tx1"/>
                          </a:solidFill>
                          <a:effectLst/>
                          <a:latin typeface="+mn-lt"/>
                          <a:ea typeface="+mj-ea"/>
                          <a:cs typeface="Calibri Light" panose="020F0302020204030204" pitchFamily="34" charset="0"/>
                        </a:rPr>
                        <a:t>Major Shareholders</a:t>
                      </a:r>
                    </a:p>
                  </a:txBody>
                  <a:tcPr marL="68580" marR="6858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sz="1200">
                        <a:latin typeface="+mn-lt"/>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179161935"/>
                  </a:ext>
                </a:extLst>
              </a:tr>
              <a:tr h="454887">
                <a:tc>
                  <a:txBody>
                    <a:bodyPr/>
                    <a:lstStyle/>
                    <a:p>
                      <a:pPr marL="0" indent="0" algn="l">
                        <a:lnSpc>
                          <a:spcPts val="1800"/>
                        </a:lnSpc>
                        <a:spcAft>
                          <a:spcPts val="0"/>
                        </a:spcAft>
                      </a:pPr>
                      <a:r>
                        <a:rPr kumimoji="1" lang="en-US" altLang="ja-JP" sz="1200" b="0" kern="1200" dirty="0">
                          <a:solidFill>
                            <a:schemeClr val="tx1"/>
                          </a:solidFill>
                          <a:effectLst/>
                          <a:latin typeface="+mn-lt"/>
                          <a:ea typeface="+mj-ea"/>
                          <a:cs typeface="Calibri Light" panose="020F0302020204030204" pitchFamily="34" charset="0"/>
                        </a:rPr>
                        <a:t>Past and Expected Future Fundraising</a:t>
                      </a:r>
                      <a:endParaRPr kumimoji="1" lang="ja-JP" altLang="en-US" sz="1200" b="0" kern="1200" dirty="0">
                        <a:solidFill>
                          <a:schemeClr val="tx1"/>
                        </a:solidFill>
                        <a:effectLst/>
                        <a:latin typeface="+mn-lt"/>
                        <a:ea typeface="+mj-ea"/>
                        <a:cs typeface="Calibri Light" panose="020F0302020204030204" pitchFamily="34" charset="0"/>
                      </a:endParaRPr>
                    </a:p>
                  </a:txBody>
                  <a:tcPr marL="68580" marR="6858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sz="1200">
                        <a:latin typeface="+mn-lt"/>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34329191"/>
                  </a:ext>
                </a:extLst>
              </a:tr>
              <a:tr h="272588">
                <a:tc>
                  <a:txBody>
                    <a:bodyPr/>
                    <a:lstStyle/>
                    <a:p>
                      <a:pPr marL="133350" indent="-133350" algn="l">
                        <a:lnSpc>
                          <a:spcPts val="1800"/>
                        </a:lnSpc>
                        <a:spcAft>
                          <a:spcPts val="0"/>
                        </a:spcAft>
                      </a:pPr>
                      <a:r>
                        <a:rPr kumimoji="1" lang="en-US" altLang="ja-JP" sz="1200" b="0" kern="1200" dirty="0">
                          <a:solidFill>
                            <a:schemeClr val="tx1"/>
                          </a:solidFill>
                          <a:effectLst/>
                          <a:latin typeface="+mn-lt"/>
                          <a:ea typeface="+mj-ea"/>
                          <a:cs typeface="Calibri Light" panose="020F0302020204030204" pitchFamily="34" charset="0"/>
                        </a:rPr>
                        <a:t>Brief Description of Services/Business</a:t>
                      </a:r>
                      <a:endParaRPr kumimoji="1" lang="ja-JP" altLang="en-US" sz="1200" b="0" kern="1200" dirty="0">
                        <a:solidFill>
                          <a:schemeClr val="tx1"/>
                        </a:solidFill>
                        <a:effectLst/>
                        <a:latin typeface="+mn-lt"/>
                        <a:ea typeface="+mj-ea"/>
                        <a:cs typeface="Calibri Light" panose="020F0302020204030204" pitchFamily="34" charset="0"/>
                      </a:endParaRPr>
                    </a:p>
                  </a:txBody>
                  <a:tcPr marL="68580" marR="6858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sz="1200">
                        <a:latin typeface="+mn-lt"/>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41243494"/>
                  </a:ext>
                </a:extLst>
              </a:tr>
              <a:tr h="272588">
                <a:tc>
                  <a:txBody>
                    <a:bodyPr/>
                    <a:lstStyle/>
                    <a:p>
                      <a:pPr marL="133350" indent="-133350" algn="just">
                        <a:lnSpc>
                          <a:spcPts val="1800"/>
                        </a:lnSpc>
                        <a:spcAft>
                          <a:spcPts val="0"/>
                        </a:spcAft>
                      </a:pPr>
                      <a:r>
                        <a:rPr kumimoji="1" lang="en-US" altLang="ja-JP" sz="1200" b="0" kern="1200" dirty="0">
                          <a:solidFill>
                            <a:schemeClr val="tx1"/>
                          </a:solidFill>
                          <a:effectLst/>
                          <a:latin typeface="+mn-lt"/>
                          <a:ea typeface="+mj-ea"/>
                          <a:cs typeface="Calibri Light" panose="020F0302020204030204" pitchFamily="34" charset="0"/>
                        </a:rPr>
                        <a:t>HP URL</a:t>
                      </a:r>
                      <a:endParaRPr kumimoji="1" lang="ja-JP" altLang="en-US" sz="1200" b="0" kern="1200" dirty="0">
                        <a:solidFill>
                          <a:schemeClr val="tx1"/>
                        </a:solidFill>
                        <a:effectLst/>
                        <a:latin typeface="+mn-lt"/>
                        <a:ea typeface="+mj-ea"/>
                        <a:cs typeface="Calibri Light" panose="020F0302020204030204" pitchFamily="34" charset="0"/>
                      </a:endParaRPr>
                    </a:p>
                  </a:txBody>
                  <a:tcPr marL="68580" marR="6858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sz="1200" dirty="0">
                        <a:latin typeface="+mn-lt"/>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534741000"/>
                  </a:ext>
                </a:extLst>
              </a:tr>
              <a:tr h="454887">
                <a:tc>
                  <a:txBody>
                    <a:bodyPr/>
                    <a:lstStyle/>
                    <a:p>
                      <a:pPr marL="133350" indent="-133350" algn="just">
                        <a:lnSpc>
                          <a:spcPts val="1800"/>
                        </a:lnSpc>
                        <a:spcAft>
                          <a:spcPts val="0"/>
                        </a:spcAft>
                      </a:pPr>
                      <a:r>
                        <a:rPr kumimoji="1" lang="en-US" altLang="ja-JP" sz="1200" b="0" kern="1200" dirty="0">
                          <a:solidFill>
                            <a:schemeClr val="tx1"/>
                          </a:solidFill>
                          <a:effectLst/>
                          <a:latin typeface="+mn-lt"/>
                          <a:ea typeface="+mj-ea"/>
                          <a:cs typeface="Calibri Light" panose="020F0302020204030204" pitchFamily="34" charset="0"/>
                        </a:rPr>
                        <a:t>Representative Profile</a:t>
                      </a:r>
                      <a:endParaRPr kumimoji="1" lang="ja-JP" altLang="en-US" sz="1200" b="0" kern="1200" dirty="0">
                        <a:solidFill>
                          <a:schemeClr val="tx1"/>
                        </a:solidFill>
                        <a:effectLst/>
                        <a:latin typeface="+mn-lt"/>
                        <a:ea typeface="+mj-ea"/>
                        <a:cs typeface="Calibri Light" panose="020F0302020204030204" pitchFamily="34" charset="0"/>
                      </a:endParaRPr>
                    </a:p>
                  </a:txBody>
                  <a:tcPr marL="68580" marR="6858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sz="1200" dirty="0">
                        <a:latin typeface="+mn-lt"/>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70968266"/>
                  </a:ext>
                </a:extLst>
              </a:tr>
              <a:tr h="1166754">
                <a:tc>
                  <a:txBody>
                    <a:bodyPr/>
                    <a:lstStyle/>
                    <a:p>
                      <a:pPr marL="133350" indent="-133350" algn="just">
                        <a:lnSpc>
                          <a:spcPts val="1800"/>
                        </a:lnSpc>
                        <a:spcAft>
                          <a:spcPts val="0"/>
                        </a:spcAft>
                      </a:pPr>
                      <a:r>
                        <a:rPr kumimoji="1" lang="en-US" altLang="ja-JP" sz="1200" b="0" kern="1200" dirty="0">
                          <a:solidFill>
                            <a:schemeClr val="tx1"/>
                          </a:solidFill>
                          <a:effectLst/>
                          <a:latin typeface="+mn-lt"/>
                          <a:ea typeface="+mj-ea"/>
                          <a:cs typeface="Calibri Light" panose="020F0302020204030204" pitchFamily="34" charset="0"/>
                        </a:rPr>
                        <a:t>Organization Chart and Structure</a:t>
                      </a:r>
                    </a:p>
                  </a:txBody>
                  <a:tcPr marL="68580" marR="6858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sz="1200" dirty="0">
                        <a:latin typeface="+mn-lt"/>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15908658"/>
                  </a:ext>
                </a:extLst>
              </a:tr>
              <a:tr h="664686">
                <a:tc>
                  <a:txBody>
                    <a:bodyPr/>
                    <a:lstStyle/>
                    <a:p>
                      <a:pPr marL="0" indent="0" algn="just">
                        <a:lnSpc>
                          <a:spcPts val="1800"/>
                        </a:lnSpc>
                        <a:spcAft>
                          <a:spcPts val="0"/>
                        </a:spcAft>
                      </a:pPr>
                      <a:r>
                        <a:rPr kumimoji="1" lang="en-US" altLang="ja-JP" sz="1200" b="0" kern="1200" dirty="0">
                          <a:solidFill>
                            <a:schemeClr val="tx1"/>
                          </a:solidFill>
                          <a:effectLst/>
                          <a:latin typeface="+mn-lt"/>
                          <a:ea typeface="+mj-ea"/>
                          <a:cs typeface="Calibri Light" panose="020F0302020204030204" pitchFamily="34" charset="0"/>
                        </a:rPr>
                        <a:t>Track Record of Being Selected for Tokyo</a:t>
                      </a:r>
                    </a:p>
                    <a:p>
                      <a:pPr marL="0" indent="0" algn="just">
                        <a:lnSpc>
                          <a:spcPts val="1800"/>
                        </a:lnSpc>
                        <a:spcAft>
                          <a:spcPts val="0"/>
                        </a:spcAft>
                      </a:pPr>
                      <a:r>
                        <a:rPr kumimoji="1" lang="en-US" altLang="ja-JP" sz="1200" b="0" kern="1200" dirty="0">
                          <a:solidFill>
                            <a:schemeClr val="tx1"/>
                          </a:solidFill>
                          <a:effectLst/>
                          <a:latin typeface="+mn-lt"/>
                          <a:ea typeface="+mj-ea"/>
                          <a:cs typeface="Calibri Light" panose="020F0302020204030204" pitchFamily="34" charset="0"/>
                        </a:rPr>
                        <a:t>Metropolitan Government Support </a:t>
                      </a:r>
                    </a:p>
                    <a:p>
                      <a:pPr marL="0" indent="0" algn="just">
                        <a:lnSpc>
                          <a:spcPts val="1800"/>
                        </a:lnSpc>
                        <a:spcAft>
                          <a:spcPts val="0"/>
                        </a:spcAft>
                      </a:pPr>
                      <a:r>
                        <a:rPr kumimoji="1" lang="en-US" altLang="ja-JP" sz="1200" b="0" kern="1200" dirty="0">
                          <a:solidFill>
                            <a:schemeClr val="tx1"/>
                          </a:solidFill>
                          <a:effectLst/>
                          <a:latin typeface="+mn-lt"/>
                          <a:ea typeface="+mj-ea"/>
                          <a:cs typeface="Calibri Light" panose="020F0302020204030204" pitchFamily="34" charset="0"/>
                        </a:rPr>
                        <a:t>Programs for Startups</a:t>
                      </a:r>
                      <a:endParaRPr kumimoji="1" lang="ja-JP" altLang="en-US" sz="1200" b="0" kern="1200" dirty="0">
                        <a:solidFill>
                          <a:schemeClr val="tx1"/>
                        </a:solidFill>
                        <a:effectLst/>
                        <a:latin typeface="+mn-lt"/>
                        <a:ea typeface="+mj-ea"/>
                        <a:cs typeface="Calibri Light" panose="020F0302020204030204" pitchFamily="34" charset="0"/>
                      </a:endParaRPr>
                    </a:p>
                  </a:txBody>
                  <a:tcPr marL="68580" marR="6858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sz="1200" dirty="0">
                        <a:latin typeface="+mn-lt"/>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76758266"/>
                  </a:ext>
                </a:extLst>
              </a:tr>
              <a:tr h="437529">
                <a:tc>
                  <a:txBody>
                    <a:bodyPr/>
                    <a:lstStyle/>
                    <a:p>
                      <a:pPr marL="0" indent="0" algn="just">
                        <a:lnSpc>
                          <a:spcPts val="1800"/>
                        </a:lnSpc>
                        <a:spcAft>
                          <a:spcPts val="0"/>
                        </a:spcAft>
                      </a:pPr>
                      <a:r>
                        <a:rPr kumimoji="1" lang="en-US" altLang="ja-JP" sz="1200" b="0" kern="1200" dirty="0">
                          <a:solidFill>
                            <a:schemeClr val="tx1"/>
                          </a:solidFill>
                          <a:effectLst/>
                          <a:latin typeface="+mn-lt"/>
                          <a:ea typeface="+mj-ea"/>
                          <a:cs typeface="Calibri Light" panose="020F0302020204030204" pitchFamily="34" charset="0"/>
                        </a:rPr>
                        <a:t>Certified as a Bidder by the Tokyo Metropolitan Government</a:t>
                      </a:r>
                      <a:endParaRPr kumimoji="1" lang="ja-JP" altLang="en-US" sz="1200" b="0" kern="1200" dirty="0">
                        <a:solidFill>
                          <a:schemeClr val="tx1"/>
                        </a:solidFill>
                        <a:effectLst/>
                        <a:latin typeface="+mn-lt"/>
                        <a:ea typeface="+mj-ea"/>
                        <a:cs typeface="Calibri Light" panose="020F0302020204030204" pitchFamily="34" charset="0"/>
                      </a:endParaRPr>
                    </a:p>
                  </a:txBody>
                  <a:tcPr marL="68580" marR="6858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sz="1200" dirty="0">
                        <a:latin typeface="+mn-lt"/>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06214789"/>
                  </a:ext>
                </a:extLst>
              </a:tr>
            </a:tbl>
          </a:graphicData>
        </a:graphic>
      </p:graphicFrame>
    </p:spTree>
    <p:extLst>
      <p:ext uri="{BB962C8B-B14F-4D97-AF65-F5344CB8AC3E}">
        <p14:creationId xmlns:p14="http://schemas.microsoft.com/office/powerpoint/2010/main" val="32115491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134C09BC-4CD4-A0EA-29BB-16473174B926}"/>
              </a:ext>
            </a:extLst>
          </p:cNvPr>
          <p:cNvSpPr>
            <a:spLocks noGrp="1"/>
          </p:cNvSpPr>
          <p:nvPr>
            <p:ph type="sldNum" sz="quarter" idx="11"/>
          </p:nvPr>
        </p:nvSpPr>
        <p:spPr/>
        <p:txBody>
          <a:bodyPr/>
          <a:lstStyle/>
          <a:p>
            <a:fld id="{AA5FCFE5-FE56-4EF1-80A8-07776887C2A1}" type="slidenum">
              <a:rPr lang="ja-JP" altLang="en-US" smtClean="0"/>
              <a:pPr/>
              <a:t>5</a:t>
            </a:fld>
            <a:endParaRPr lang="ja-JP" altLang="en-US"/>
          </a:p>
        </p:txBody>
      </p:sp>
      <p:sp>
        <p:nvSpPr>
          <p:cNvPr id="6" name="タイトル 5">
            <a:extLst>
              <a:ext uri="{FF2B5EF4-FFF2-40B4-BE49-F238E27FC236}">
                <a16:creationId xmlns:a16="http://schemas.microsoft.com/office/drawing/2014/main" id="{7D4F1334-02E2-599D-8281-44693BEF78F8}"/>
              </a:ext>
            </a:extLst>
          </p:cNvPr>
          <p:cNvSpPr>
            <a:spLocks noGrp="1"/>
          </p:cNvSpPr>
          <p:nvPr>
            <p:ph type="title"/>
          </p:nvPr>
        </p:nvSpPr>
        <p:spPr/>
        <p:txBody>
          <a:bodyPr vert="horz"/>
          <a:lstStyle/>
          <a:p>
            <a:r>
              <a:rPr lang="en-US" altLang="ja-JP" dirty="0"/>
              <a:t>Corporate</a:t>
            </a:r>
            <a:r>
              <a:rPr kumimoji="1" lang="en-US" altLang="ja-JP" dirty="0"/>
              <a:t> mission </a:t>
            </a:r>
            <a:r>
              <a:rPr lang="en-US" altLang="ja-JP" dirty="0"/>
              <a:t>(</a:t>
            </a:r>
            <a:r>
              <a:rPr kumimoji="1" lang="en-US" altLang="ja-JP" dirty="0"/>
              <a:t>Mission of the company, background of the startup, and purpose of the application</a:t>
            </a:r>
            <a:r>
              <a:rPr lang="en-US" altLang="ja-JP" dirty="0"/>
              <a:t>)</a:t>
            </a:r>
            <a:endParaRPr kumimoji="1" lang="ja-JP" altLang="en-US" dirty="0"/>
          </a:p>
        </p:txBody>
      </p:sp>
      <p:graphicFrame>
        <p:nvGraphicFramePr>
          <p:cNvPr id="8" name="表 4">
            <a:extLst>
              <a:ext uri="{FF2B5EF4-FFF2-40B4-BE49-F238E27FC236}">
                <a16:creationId xmlns:a16="http://schemas.microsoft.com/office/drawing/2014/main" id="{73CFDD94-287F-8003-565F-224836AD787A}"/>
              </a:ext>
            </a:extLst>
          </p:cNvPr>
          <p:cNvGraphicFramePr>
            <a:graphicFrameLocks noGrp="1"/>
          </p:cNvGraphicFramePr>
          <p:nvPr>
            <p:extLst>
              <p:ext uri="{D42A27DB-BD31-4B8C-83A1-F6EECF244321}">
                <p14:modId xmlns:p14="http://schemas.microsoft.com/office/powerpoint/2010/main" val="2318731246"/>
              </p:ext>
            </p:extLst>
          </p:nvPr>
        </p:nvGraphicFramePr>
        <p:xfrm>
          <a:off x="417000" y="1476000"/>
          <a:ext cx="9072000" cy="5111999"/>
        </p:xfrm>
        <a:graphic>
          <a:graphicData uri="http://schemas.openxmlformats.org/drawingml/2006/table">
            <a:tbl>
              <a:tblPr>
                <a:tableStyleId>{5C22544A-7EE6-4342-B048-85BDC9FD1C3A}</a:tableStyleId>
              </a:tblPr>
              <a:tblGrid>
                <a:gridCol w="1805090">
                  <a:extLst>
                    <a:ext uri="{9D8B030D-6E8A-4147-A177-3AD203B41FA5}">
                      <a16:colId xmlns:a16="http://schemas.microsoft.com/office/drawing/2014/main" val="993115417"/>
                    </a:ext>
                  </a:extLst>
                </a:gridCol>
                <a:gridCol w="7266910">
                  <a:extLst>
                    <a:ext uri="{9D8B030D-6E8A-4147-A177-3AD203B41FA5}">
                      <a16:colId xmlns:a16="http://schemas.microsoft.com/office/drawing/2014/main" val="2234955696"/>
                    </a:ext>
                  </a:extLst>
                </a:gridCol>
              </a:tblGrid>
              <a:tr h="742403">
                <a:tc>
                  <a:txBody>
                    <a:bodyPr/>
                    <a:lstStyle/>
                    <a:p>
                      <a:r>
                        <a:rPr kumimoji="1" lang="en-US" altLang="ja-JP" sz="1200" dirty="0">
                          <a:latin typeface="+mj-lt"/>
                        </a:rPr>
                        <a:t>Mission</a:t>
                      </a:r>
                      <a:endParaRPr kumimoji="1" lang="ja-JP" altLang="en-US" sz="1200" dirty="0">
                        <a:latin typeface="+mj-lt"/>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r>
                        <a:rPr kumimoji="1" lang="en-US" altLang="ja-JP" sz="1200" dirty="0">
                          <a:latin typeface="+mj-lt"/>
                        </a:rPr>
                        <a:t>Example: "Create a xx world by xx."</a:t>
                      </a:r>
                      <a:endParaRPr kumimoji="1" lang="ja-JP" altLang="en-US" sz="1200" dirty="0">
                        <a:latin typeface="+mj-lt"/>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609636156"/>
                  </a:ext>
                </a:extLst>
              </a:tr>
              <a:tr h="1282122">
                <a:tc>
                  <a:txBody>
                    <a:bodyPr/>
                    <a:lstStyle/>
                    <a:p>
                      <a:pPr marL="133350" indent="-133350" algn="just">
                        <a:lnSpc>
                          <a:spcPts val="1800"/>
                        </a:lnSpc>
                        <a:spcAft>
                          <a:spcPts val="0"/>
                        </a:spcAft>
                      </a:pPr>
                      <a:r>
                        <a:rPr kumimoji="1" lang="en-US" altLang="ja-JP" sz="1200" b="0" kern="1200" dirty="0">
                          <a:solidFill>
                            <a:schemeClr val="tx1"/>
                          </a:solidFill>
                          <a:effectLst/>
                          <a:latin typeface="+mj-lt"/>
                          <a:ea typeface="+mj-ea"/>
                          <a:cs typeface="Calibri Light" panose="020F0302020204030204" pitchFamily="34" charset="0"/>
                        </a:rPr>
                        <a:t>Background of Starting </a:t>
                      </a:r>
                    </a:p>
                    <a:p>
                      <a:pPr marL="133350" indent="-133350" algn="just">
                        <a:lnSpc>
                          <a:spcPts val="1800"/>
                        </a:lnSpc>
                        <a:spcAft>
                          <a:spcPts val="0"/>
                        </a:spcAft>
                      </a:pPr>
                      <a:r>
                        <a:rPr kumimoji="1" lang="en-US" altLang="ja-JP" sz="1200" b="0" kern="1200" dirty="0">
                          <a:solidFill>
                            <a:schemeClr val="tx1"/>
                          </a:solidFill>
                          <a:effectLst/>
                          <a:latin typeface="+mj-lt"/>
                          <a:ea typeface="+mj-ea"/>
                          <a:cs typeface="Calibri Light" panose="020F0302020204030204" pitchFamily="34" charset="0"/>
                        </a:rPr>
                        <a:t>the Business and </a:t>
                      </a:r>
                    </a:p>
                    <a:p>
                      <a:pPr marL="133350" indent="-133350" algn="just">
                        <a:lnSpc>
                          <a:spcPts val="1800"/>
                        </a:lnSpc>
                        <a:spcAft>
                          <a:spcPts val="0"/>
                        </a:spcAft>
                      </a:pPr>
                      <a:r>
                        <a:rPr kumimoji="1" lang="en-US" altLang="ja-JP" sz="1200" b="0" kern="1200" dirty="0">
                          <a:solidFill>
                            <a:schemeClr val="tx1"/>
                          </a:solidFill>
                          <a:effectLst/>
                          <a:latin typeface="+mj-lt"/>
                          <a:ea typeface="+mj-ea"/>
                          <a:cs typeface="Calibri Light" panose="020F0302020204030204" pitchFamily="34" charset="0"/>
                        </a:rPr>
                        <a:t>Social Issues to be Solved</a:t>
                      </a:r>
                      <a:endParaRPr kumimoji="1" lang="ja-JP" altLang="en-US" sz="1200" b="0" kern="1200" dirty="0">
                        <a:solidFill>
                          <a:schemeClr val="tx1"/>
                        </a:solidFill>
                        <a:effectLst/>
                        <a:latin typeface="+mj-lt"/>
                        <a:ea typeface="+mj-ea"/>
                        <a:cs typeface="Calibri Light" panose="020F0302020204030204" pitchFamily="34" charset="0"/>
                      </a:endParaRPr>
                    </a:p>
                  </a:txBody>
                  <a:tcPr marL="68580" marR="6858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r>
                        <a:rPr kumimoji="1" lang="en-US" altLang="ja-JP" sz="1200" dirty="0">
                          <a:latin typeface="+mj-lt"/>
                        </a:rPr>
                        <a:t>Example: The founder, XX, had an awareness of issues related to XX from his experience of doing XX as a student. This experience led him to establish the company with the aim of solving this problem by developing and providing XX for XX people.</a:t>
                      </a:r>
                      <a:endParaRPr kumimoji="1" lang="ja-JP" altLang="en-US" sz="1200" dirty="0">
                        <a:latin typeface="+mj-lt"/>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401529610"/>
                  </a:ext>
                </a:extLst>
              </a:tr>
              <a:tr h="1543737">
                <a:tc>
                  <a:txBody>
                    <a:bodyPr/>
                    <a:lstStyle/>
                    <a:p>
                      <a:pPr marL="133350" indent="-133350" algn="just">
                        <a:lnSpc>
                          <a:spcPts val="1800"/>
                        </a:lnSpc>
                        <a:spcAft>
                          <a:spcPts val="0"/>
                        </a:spcAft>
                      </a:pPr>
                      <a:r>
                        <a:rPr kumimoji="1" lang="en-US" altLang="ja-JP" sz="1200" b="0" kern="1200" dirty="0">
                          <a:solidFill>
                            <a:schemeClr val="tx1"/>
                          </a:solidFill>
                          <a:effectLst/>
                          <a:latin typeface="+mj-lt"/>
                          <a:ea typeface="+mj-ea"/>
                          <a:cs typeface="Calibri Light" panose="020F0302020204030204" pitchFamily="34" charset="0"/>
                        </a:rPr>
                        <a:t>Strategy</a:t>
                      </a:r>
                      <a:endParaRPr kumimoji="1" lang="ja-JP" altLang="en-US" sz="1200" b="0" kern="1200" dirty="0">
                        <a:solidFill>
                          <a:schemeClr val="tx1"/>
                        </a:solidFill>
                        <a:effectLst/>
                        <a:latin typeface="+mj-lt"/>
                        <a:ea typeface="+mj-ea"/>
                        <a:cs typeface="Calibri Light" panose="020F0302020204030204" pitchFamily="34" charset="0"/>
                      </a:endParaRPr>
                    </a:p>
                  </a:txBody>
                  <a:tcPr marL="68580" marR="6858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r>
                        <a:rPr kumimoji="1" lang="en-US" altLang="ja-JP" sz="1200" dirty="0">
                          <a:latin typeface="+mj-lt"/>
                        </a:rPr>
                        <a:t>Example: After sales of XX launched to achieve the corporate mission up to XX billion yen in Japan by XX year, the company aims to achieve sales of XX dollars in XX country or XX country by XX year.</a:t>
                      </a:r>
                      <a:endParaRPr kumimoji="1" lang="ja-JP" altLang="en-US" sz="1200" dirty="0">
                        <a:latin typeface="+mj-lt"/>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347872112"/>
                  </a:ext>
                </a:extLst>
              </a:tr>
              <a:tr h="1543737">
                <a:tc>
                  <a:txBody>
                    <a:bodyPr/>
                    <a:lstStyle/>
                    <a:p>
                      <a:pPr marL="0" indent="0" algn="l">
                        <a:lnSpc>
                          <a:spcPts val="1800"/>
                        </a:lnSpc>
                        <a:spcAft>
                          <a:spcPts val="0"/>
                        </a:spcAft>
                      </a:pPr>
                      <a:r>
                        <a:rPr kumimoji="1" lang="en-US" altLang="ja-JP" sz="1200" b="0" kern="1200" dirty="0">
                          <a:solidFill>
                            <a:schemeClr val="tx1"/>
                          </a:solidFill>
                          <a:effectLst/>
                          <a:latin typeface="+mj-lt"/>
                          <a:ea typeface="+mj-ea"/>
                          <a:cs typeface="Calibri Light" panose="020F0302020204030204" pitchFamily="34" charset="0"/>
                        </a:rPr>
                        <a:t>Background Behind Your Application for This Project Based </a:t>
                      </a:r>
                    </a:p>
                    <a:p>
                      <a:pPr marL="0" indent="0" algn="l">
                        <a:lnSpc>
                          <a:spcPts val="1800"/>
                        </a:lnSpc>
                        <a:spcAft>
                          <a:spcPts val="0"/>
                        </a:spcAft>
                      </a:pPr>
                      <a:r>
                        <a:rPr kumimoji="1" lang="en-US" altLang="ja-JP" sz="1200" b="0" kern="1200" dirty="0">
                          <a:solidFill>
                            <a:schemeClr val="tx1"/>
                          </a:solidFill>
                          <a:effectLst/>
                          <a:latin typeface="+mj-lt"/>
                          <a:ea typeface="+mj-ea"/>
                          <a:cs typeface="Calibri Light" panose="020F0302020204030204" pitchFamily="34" charset="0"/>
                        </a:rPr>
                        <a:t>on the Corporate Mission</a:t>
                      </a:r>
                      <a:endParaRPr kumimoji="1" lang="ja-JP" altLang="en-US" sz="1200" b="0" kern="1200" dirty="0">
                        <a:solidFill>
                          <a:schemeClr val="tx1"/>
                        </a:solidFill>
                        <a:effectLst/>
                        <a:latin typeface="+mj-lt"/>
                        <a:ea typeface="+mj-ea"/>
                        <a:cs typeface="Calibri Light" panose="020F0302020204030204" pitchFamily="34" charset="0"/>
                      </a:endParaRPr>
                    </a:p>
                  </a:txBody>
                  <a:tcPr marL="68580" marR="6858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sz="1200" dirty="0">
                        <a:latin typeface="+mj-lt"/>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44938199"/>
                  </a:ext>
                </a:extLst>
              </a:tr>
            </a:tbl>
          </a:graphicData>
        </a:graphic>
      </p:graphicFrame>
      <p:sp>
        <p:nvSpPr>
          <p:cNvPr id="9" name="正方形/長方形 8">
            <a:extLst>
              <a:ext uri="{FF2B5EF4-FFF2-40B4-BE49-F238E27FC236}">
                <a16:creationId xmlns:a16="http://schemas.microsoft.com/office/drawing/2014/main" id="{9C627555-F044-7954-2067-60C2D21066CA}"/>
              </a:ext>
            </a:extLst>
          </p:cNvPr>
          <p:cNvSpPr/>
          <p:nvPr/>
        </p:nvSpPr>
        <p:spPr bwMode="gray">
          <a:xfrm>
            <a:off x="415925" y="1016000"/>
            <a:ext cx="9072000" cy="459999"/>
          </a:xfrm>
          <a:prstGeom prst="rect">
            <a:avLst/>
          </a:prstGeom>
          <a:no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285750" marR="0" indent="-285750" defTabSz="990564" rtl="0" eaLnBrk="1" fontAlgn="auto" latinLnBrk="0" hangingPunct="1">
              <a:lnSpc>
                <a:spcPct val="100000"/>
              </a:lnSpc>
              <a:spcBef>
                <a:spcPts val="0"/>
              </a:spcBef>
              <a:spcAft>
                <a:spcPts val="0"/>
              </a:spcAft>
              <a:buClrTx/>
              <a:buSzPct val="100000"/>
              <a:buFont typeface="Wingdings" panose="05000000000000000000" pitchFamily="2" charset="2"/>
              <a:buChar char="n"/>
              <a:tabLst/>
            </a:pPr>
            <a:r>
              <a:rPr kumimoji="1" lang="en-US" altLang="ja-JP" sz="1200" b="1" dirty="0">
                <a:solidFill>
                  <a:srgbClr val="FF0000"/>
                </a:solidFill>
                <a:latin typeface="+mn-lt"/>
                <a:cs typeface="+mn-cs"/>
              </a:rPr>
              <a:t>D</a:t>
            </a:r>
            <a:r>
              <a:rPr kumimoji="1" lang="en-US" altLang="ja-JP" sz="1200" b="1" i="0" u="none" strike="noStrike" kern="1200" cap="none" spc="0" normalizeH="0" baseline="0" noProof="0" dirty="0">
                <a:ln>
                  <a:noFill/>
                </a:ln>
                <a:solidFill>
                  <a:srgbClr val="FF0000"/>
                </a:solidFill>
                <a:effectLst/>
                <a:uLnTx/>
                <a:uFillTx/>
                <a:latin typeface="+mn-lt"/>
                <a:ea typeface="+mn-ea"/>
                <a:cs typeface="+mn-cs"/>
              </a:rPr>
              <a:t>escribe your company's mission. </a:t>
            </a:r>
            <a:r>
              <a:rPr kumimoji="1" lang="en-US" altLang="ja-JP" sz="1200" b="1" dirty="0">
                <a:solidFill>
                  <a:srgbClr val="FF0000"/>
                </a:solidFill>
                <a:latin typeface="+mn-lt"/>
                <a:cs typeface="+mn-cs"/>
              </a:rPr>
              <a:t>D</a:t>
            </a:r>
            <a:r>
              <a:rPr kumimoji="1" lang="en-US" altLang="ja-JP" sz="1200" b="1" i="0" u="none" strike="noStrike" kern="1200" cap="none" spc="0" normalizeH="0" baseline="0" noProof="0" dirty="0">
                <a:ln>
                  <a:noFill/>
                </a:ln>
                <a:solidFill>
                  <a:srgbClr val="FF0000"/>
                </a:solidFill>
                <a:effectLst/>
                <a:uLnTx/>
                <a:uFillTx/>
                <a:latin typeface="+mn-lt"/>
                <a:ea typeface="+mn-ea"/>
                <a:cs typeface="+mn-cs"/>
              </a:rPr>
              <a:t>escribe the background and strategy behind the </a:t>
            </a:r>
            <a:r>
              <a:rPr kumimoji="1" lang="en-US" altLang="ja-JP" sz="1200" b="1" i="0" u="none" strike="noStrike" kern="1200" cap="none" spc="0" normalizeH="0" baseline="0" noProof="0" dirty="0" err="1">
                <a:ln>
                  <a:noFill/>
                </a:ln>
                <a:solidFill>
                  <a:srgbClr val="FF0000"/>
                </a:solidFill>
                <a:effectLst/>
                <a:uLnTx/>
                <a:uFillTx/>
                <a:latin typeface="+mn-lt"/>
                <a:ea typeface="+mn-ea"/>
                <a:cs typeface="+mn-cs"/>
              </a:rPr>
              <a:t>definining</a:t>
            </a:r>
            <a:r>
              <a:rPr kumimoji="1" lang="en-US" altLang="ja-JP" sz="1200" b="1" i="0" u="none" strike="noStrike" kern="1200" cap="none" spc="0" normalizeH="0" baseline="0" noProof="0" dirty="0">
                <a:ln>
                  <a:noFill/>
                </a:ln>
                <a:solidFill>
                  <a:srgbClr val="FF0000"/>
                </a:solidFill>
                <a:effectLst/>
                <a:uLnTx/>
                <a:uFillTx/>
                <a:latin typeface="+mn-lt"/>
                <a:ea typeface="+mn-ea"/>
                <a:cs typeface="+mn-cs"/>
              </a:rPr>
              <a:t> of that mission.</a:t>
            </a:r>
          </a:p>
          <a:p>
            <a:pPr marL="285750" marR="0" indent="-285750" defTabSz="990564" rtl="0" eaLnBrk="1" fontAlgn="auto" latinLnBrk="0" hangingPunct="1">
              <a:lnSpc>
                <a:spcPct val="100000"/>
              </a:lnSpc>
              <a:spcBef>
                <a:spcPts val="0"/>
              </a:spcBef>
              <a:spcAft>
                <a:spcPts val="0"/>
              </a:spcAft>
              <a:buClrTx/>
              <a:buSzPct val="100000"/>
              <a:buFont typeface="Wingdings" panose="05000000000000000000" pitchFamily="2" charset="2"/>
              <a:buChar char="n"/>
              <a:tabLst/>
            </a:pPr>
            <a:r>
              <a:rPr kumimoji="1" lang="en-US" altLang="ja-JP" sz="1200" b="1" dirty="0">
                <a:solidFill>
                  <a:srgbClr val="FF0000"/>
                </a:solidFill>
                <a:latin typeface="+mn-lt"/>
                <a:cs typeface="+mn-cs"/>
              </a:rPr>
              <a:t>A</a:t>
            </a:r>
            <a:r>
              <a:rPr kumimoji="1" lang="en-US" altLang="ja-JP" sz="1200" b="1" i="0" u="none" strike="noStrike" kern="1200" cap="none" spc="0" normalizeH="0" baseline="0" noProof="0" dirty="0" err="1">
                <a:ln>
                  <a:noFill/>
                </a:ln>
                <a:solidFill>
                  <a:srgbClr val="FF0000"/>
                </a:solidFill>
                <a:effectLst/>
                <a:uLnTx/>
                <a:uFillTx/>
                <a:latin typeface="+mn-lt"/>
                <a:ea typeface="+mn-ea"/>
                <a:cs typeface="+mn-cs"/>
              </a:rPr>
              <a:t>lso</a:t>
            </a:r>
            <a:r>
              <a:rPr kumimoji="1" lang="en-US" altLang="ja-JP" sz="1200" b="1" i="0" u="none" strike="noStrike" kern="1200" cap="none" spc="0" normalizeH="0" baseline="0" noProof="0" dirty="0">
                <a:ln>
                  <a:noFill/>
                </a:ln>
                <a:solidFill>
                  <a:srgbClr val="FF0000"/>
                </a:solidFill>
                <a:effectLst/>
                <a:uLnTx/>
                <a:uFillTx/>
                <a:latin typeface="+mn-lt"/>
                <a:ea typeface="+mn-ea"/>
                <a:cs typeface="+mn-cs"/>
              </a:rPr>
              <a:t> describe the purpose of applying for this project based on your company's mission. </a:t>
            </a:r>
            <a:r>
              <a:rPr kumimoji="1" lang="en-US" altLang="ja-JP" sz="1200" i="0" u="none" strike="noStrike" kern="1200" cap="none" spc="0" normalizeH="0" baseline="0" noProof="0" dirty="0">
                <a:ln>
                  <a:noFill/>
                </a:ln>
                <a:solidFill>
                  <a:srgbClr val="FF0000"/>
                </a:solidFill>
                <a:effectLst/>
                <a:uLnTx/>
                <a:uFillTx/>
                <a:latin typeface="+mn-lt"/>
                <a:ea typeface="+mn-ea"/>
                <a:cs typeface="+mn-cs"/>
              </a:rPr>
              <a:t>(You can use graphics if necessary.)</a:t>
            </a:r>
            <a:endParaRPr kumimoji="1" lang="ja-JP" altLang="en-US" sz="1200" i="0" u="none" strike="noStrike" kern="1200" cap="none" spc="0" normalizeH="0" baseline="0" noProof="0" dirty="0">
              <a:ln>
                <a:noFill/>
              </a:ln>
              <a:solidFill>
                <a:srgbClr val="FF0000"/>
              </a:solidFill>
              <a:effectLst/>
              <a:uLnTx/>
              <a:uFillTx/>
              <a:latin typeface="+mn-lt"/>
              <a:ea typeface="+mn-ea"/>
              <a:cs typeface="+mn-cs"/>
            </a:endParaRPr>
          </a:p>
        </p:txBody>
      </p:sp>
    </p:spTree>
    <p:extLst>
      <p:ext uri="{BB962C8B-B14F-4D97-AF65-F5344CB8AC3E}">
        <p14:creationId xmlns:p14="http://schemas.microsoft.com/office/powerpoint/2010/main" val="33053436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134C09BC-4CD4-A0EA-29BB-16473174B926}"/>
              </a:ext>
            </a:extLst>
          </p:cNvPr>
          <p:cNvSpPr>
            <a:spLocks noGrp="1"/>
          </p:cNvSpPr>
          <p:nvPr>
            <p:ph type="sldNum" sz="quarter" idx="11"/>
          </p:nvPr>
        </p:nvSpPr>
        <p:spPr/>
        <p:txBody>
          <a:bodyPr/>
          <a:lstStyle/>
          <a:p>
            <a:fld id="{AA5FCFE5-FE56-4EF1-80A8-07776887C2A1}" type="slidenum">
              <a:rPr lang="ja-JP" altLang="en-US" smtClean="0"/>
              <a:pPr/>
              <a:t>6</a:t>
            </a:fld>
            <a:endParaRPr lang="ja-JP" altLang="en-US"/>
          </a:p>
        </p:txBody>
      </p:sp>
      <p:sp>
        <p:nvSpPr>
          <p:cNvPr id="6" name="タイトル 5">
            <a:extLst>
              <a:ext uri="{FF2B5EF4-FFF2-40B4-BE49-F238E27FC236}">
                <a16:creationId xmlns:a16="http://schemas.microsoft.com/office/drawing/2014/main" id="{7D4F1334-02E2-599D-8281-44693BEF78F8}"/>
              </a:ext>
            </a:extLst>
          </p:cNvPr>
          <p:cNvSpPr>
            <a:spLocks noGrp="1"/>
          </p:cNvSpPr>
          <p:nvPr>
            <p:ph type="title"/>
          </p:nvPr>
        </p:nvSpPr>
        <p:spPr/>
        <p:txBody>
          <a:bodyPr vert="horz"/>
          <a:lstStyle/>
          <a:p>
            <a:r>
              <a:rPr kumimoji="1" lang="en-US" altLang="ja-JP" dirty="0"/>
              <a:t>Description of products and services to be applied in the PoC</a:t>
            </a:r>
            <a:endParaRPr kumimoji="1" lang="ja-JP" altLang="en-US" dirty="0"/>
          </a:p>
        </p:txBody>
      </p:sp>
      <p:sp>
        <p:nvSpPr>
          <p:cNvPr id="2" name="正方形/長方形 1">
            <a:extLst>
              <a:ext uri="{FF2B5EF4-FFF2-40B4-BE49-F238E27FC236}">
                <a16:creationId xmlns:a16="http://schemas.microsoft.com/office/drawing/2014/main" id="{69DD8369-0D44-ED55-2C67-E236189817FB}"/>
              </a:ext>
            </a:extLst>
          </p:cNvPr>
          <p:cNvSpPr/>
          <p:nvPr/>
        </p:nvSpPr>
        <p:spPr bwMode="gray">
          <a:xfrm>
            <a:off x="415925" y="1016000"/>
            <a:ext cx="9072000" cy="459999"/>
          </a:xfrm>
          <a:prstGeom prst="rect">
            <a:avLst/>
          </a:prstGeom>
          <a:no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285750" marR="0" indent="-285750" defTabSz="990564" rtl="0" eaLnBrk="1" fontAlgn="auto" latinLnBrk="0" hangingPunct="1">
              <a:lnSpc>
                <a:spcPct val="100000"/>
              </a:lnSpc>
              <a:spcBef>
                <a:spcPts val="0"/>
              </a:spcBef>
              <a:spcAft>
                <a:spcPts val="0"/>
              </a:spcAft>
              <a:buClrTx/>
              <a:buSzPct val="100000"/>
              <a:buFont typeface="Wingdings" panose="05000000000000000000" pitchFamily="2" charset="2"/>
              <a:buChar char="n"/>
              <a:tabLst/>
            </a:pPr>
            <a:r>
              <a:rPr kumimoji="1" lang="en-US" altLang="ja-JP" sz="1400" b="1" i="0" u="none" strike="noStrike" kern="1200" cap="none" spc="0" normalizeH="0" baseline="0" noProof="0" dirty="0">
                <a:ln>
                  <a:noFill/>
                </a:ln>
                <a:solidFill>
                  <a:srgbClr val="FF0000"/>
                </a:solidFill>
                <a:effectLst/>
                <a:uLnTx/>
                <a:uFillTx/>
                <a:latin typeface="+mn-lt"/>
                <a:ea typeface="+mn-ea"/>
                <a:cs typeface="+mn-cs"/>
              </a:rPr>
              <a:t>Describe the product or service that will be used in the PoC (problem to be solved, business model, business scheme, etc.) </a:t>
            </a:r>
            <a:r>
              <a:rPr kumimoji="1" lang="en-US" altLang="ja-JP" sz="1400" i="0" u="none" strike="noStrike" kern="1200" cap="none" spc="0" normalizeH="0" baseline="0" noProof="0" dirty="0">
                <a:ln>
                  <a:noFill/>
                </a:ln>
                <a:solidFill>
                  <a:srgbClr val="FF0000"/>
                </a:solidFill>
                <a:effectLst/>
                <a:uLnTx/>
                <a:uFillTx/>
                <a:latin typeface="+mn-lt"/>
                <a:ea typeface="+mn-ea"/>
                <a:cs typeface="+mn-cs"/>
              </a:rPr>
              <a:t>*You can use graphics if necessary.</a:t>
            </a:r>
            <a:endParaRPr kumimoji="1" lang="en-US" altLang="ja-JP" sz="1400" dirty="0">
              <a:solidFill>
                <a:srgbClr val="FF0000"/>
              </a:solidFill>
              <a:latin typeface="+mn-lt"/>
              <a:cs typeface="+mn-cs"/>
            </a:endParaRPr>
          </a:p>
        </p:txBody>
      </p:sp>
      <p:graphicFrame>
        <p:nvGraphicFramePr>
          <p:cNvPr id="4" name="表 4">
            <a:extLst>
              <a:ext uri="{FF2B5EF4-FFF2-40B4-BE49-F238E27FC236}">
                <a16:creationId xmlns:a16="http://schemas.microsoft.com/office/drawing/2014/main" id="{BC3B1649-BD93-EA0E-2886-71D954B91DD3}"/>
              </a:ext>
            </a:extLst>
          </p:cNvPr>
          <p:cNvGraphicFramePr>
            <a:graphicFrameLocks noGrp="1"/>
          </p:cNvGraphicFramePr>
          <p:nvPr>
            <p:extLst>
              <p:ext uri="{D42A27DB-BD31-4B8C-83A1-F6EECF244321}">
                <p14:modId xmlns:p14="http://schemas.microsoft.com/office/powerpoint/2010/main" val="3369959441"/>
              </p:ext>
            </p:extLst>
          </p:nvPr>
        </p:nvGraphicFramePr>
        <p:xfrm>
          <a:off x="417000" y="1476000"/>
          <a:ext cx="4356613" cy="5112000"/>
        </p:xfrm>
        <a:graphic>
          <a:graphicData uri="http://schemas.openxmlformats.org/drawingml/2006/table">
            <a:tbl>
              <a:tblPr>
                <a:tableStyleId>{5C22544A-7EE6-4342-B048-85BDC9FD1C3A}</a:tableStyleId>
              </a:tblPr>
              <a:tblGrid>
                <a:gridCol w="1077503">
                  <a:extLst>
                    <a:ext uri="{9D8B030D-6E8A-4147-A177-3AD203B41FA5}">
                      <a16:colId xmlns:a16="http://schemas.microsoft.com/office/drawing/2014/main" val="993115417"/>
                    </a:ext>
                  </a:extLst>
                </a:gridCol>
                <a:gridCol w="3279110">
                  <a:extLst>
                    <a:ext uri="{9D8B030D-6E8A-4147-A177-3AD203B41FA5}">
                      <a16:colId xmlns:a16="http://schemas.microsoft.com/office/drawing/2014/main" val="2234955696"/>
                    </a:ext>
                  </a:extLst>
                </a:gridCol>
              </a:tblGrid>
              <a:tr h="1063589">
                <a:tc>
                  <a:txBody>
                    <a:bodyPr/>
                    <a:lstStyle/>
                    <a:p>
                      <a:r>
                        <a:rPr kumimoji="1" lang="en-US" altLang="ja-JP" sz="1200" dirty="0">
                          <a:latin typeface="+mj-lt"/>
                        </a:rPr>
                        <a:t>Problem to be Solved</a:t>
                      </a:r>
                      <a:endParaRPr kumimoji="1" lang="ja-JP" altLang="en-US" sz="1200" dirty="0">
                        <a:latin typeface="+mj-lt"/>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sz="1200" dirty="0">
                        <a:latin typeface="+mj-lt"/>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609636156"/>
                  </a:ext>
                </a:extLst>
              </a:tr>
              <a:tr h="1836807">
                <a:tc>
                  <a:txBody>
                    <a:bodyPr/>
                    <a:lstStyle/>
                    <a:p>
                      <a:pPr marL="133350" indent="-133350" algn="just">
                        <a:lnSpc>
                          <a:spcPts val="1800"/>
                        </a:lnSpc>
                        <a:spcAft>
                          <a:spcPts val="0"/>
                        </a:spcAft>
                      </a:pPr>
                      <a:r>
                        <a:rPr kumimoji="1" lang="en-US" altLang="ja-JP" sz="1200" b="0" kern="1200" dirty="0">
                          <a:solidFill>
                            <a:schemeClr val="tx1"/>
                          </a:solidFill>
                          <a:effectLst/>
                          <a:latin typeface="+mj-lt"/>
                          <a:ea typeface="+mj-ea"/>
                          <a:cs typeface="Calibri Light" panose="020F0302020204030204" pitchFamily="34" charset="0"/>
                        </a:rPr>
                        <a:t>Description of</a:t>
                      </a:r>
                    </a:p>
                    <a:p>
                      <a:pPr marL="0" indent="0" algn="just">
                        <a:lnSpc>
                          <a:spcPts val="1800"/>
                        </a:lnSpc>
                        <a:spcAft>
                          <a:spcPts val="0"/>
                        </a:spcAft>
                      </a:pPr>
                      <a:r>
                        <a:rPr kumimoji="1" lang="en-US" altLang="ja-JP" sz="1200" b="0" kern="1200" dirty="0">
                          <a:solidFill>
                            <a:schemeClr val="tx1"/>
                          </a:solidFill>
                          <a:effectLst/>
                          <a:latin typeface="+mj-lt"/>
                          <a:ea typeface="+mj-ea"/>
                          <a:cs typeface="Calibri Light" panose="020F0302020204030204" pitchFamily="34" charset="0"/>
                        </a:rPr>
                        <a:t> Products and</a:t>
                      </a:r>
                    </a:p>
                    <a:p>
                      <a:pPr marL="133350" indent="-133350" algn="just">
                        <a:lnSpc>
                          <a:spcPts val="1800"/>
                        </a:lnSpc>
                        <a:spcAft>
                          <a:spcPts val="0"/>
                        </a:spcAft>
                      </a:pPr>
                      <a:r>
                        <a:rPr kumimoji="1" lang="en-US" altLang="ja-JP" sz="1200" b="0" kern="1200" dirty="0">
                          <a:solidFill>
                            <a:schemeClr val="tx1"/>
                          </a:solidFill>
                          <a:effectLst/>
                          <a:latin typeface="+mj-lt"/>
                          <a:ea typeface="+mj-ea"/>
                          <a:cs typeface="Calibri Light" panose="020F0302020204030204" pitchFamily="34" charset="0"/>
                        </a:rPr>
                        <a:t> Services</a:t>
                      </a:r>
                      <a:endParaRPr kumimoji="1" lang="ja-JP" altLang="en-US" sz="1200" b="0" kern="1200" dirty="0">
                        <a:solidFill>
                          <a:schemeClr val="tx1"/>
                        </a:solidFill>
                        <a:effectLst/>
                        <a:latin typeface="+mj-lt"/>
                        <a:ea typeface="+mj-ea"/>
                        <a:cs typeface="Calibri Light" panose="020F0302020204030204" pitchFamily="34" charset="0"/>
                      </a:endParaRPr>
                    </a:p>
                  </a:txBody>
                  <a:tcPr marL="68580" marR="6858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sz="1200" dirty="0">
                        <a:latin typeface="+mj-lt"/>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401529610"/>
                  </a:ext>
                </a:extLst>
              </a:tr>
              <a:tr h="2211604">
                <a:tc>
                  <a:txBody>
                    <a:bodyPr/>
                    <a:lstStyle/>
                    <a:p>
                      <a:pPr marL="133350" indent="-133350" algn="just">
                        <a:lnSpc>
                          <a:spcPts val="1800"/>
                        </a:lnSpc>
                        <a:spcAft>
                          <a:spcPts val="0"/>
                        </a:spcAft>
                      </a:pPr>
                      <a:r>
                        <a:rPr kumimoji="1" lang="en-US" altLang="ja-JP" sz="1200" b="0" kern="1200" dirty="0">
                          <a:solidFill>
                            <a:schemeClr val="tx1"/>
                          </a:solidFill>
                          <a:effectLst/>
                          <a:latin typeface="+mj-lt"/>
                          <a:ea typeface="+mj-ea"/>
                          <a:cs typeface="Calibri Light" panose="020F0302020204030204" pitchFamily="34" charset="0"/>
                        </a:rPr>
                        <a:t>Status of</a:t>
                      </a:r>
                    </a:p>
                    <a:p>
                      <a:pPr marL="133350" indent="-133350" algn="just">
                        <a:lnSpc>
                          <a:spcPts val="1800"/>
                        </a:lnSpc>
                        <a:spcAft>
                          <a:spcPts val="0"/>
                        </a:spcAft>
                      </a:pPr>
                      <a:r>
                        <a:rPr kumimoji="1" lang="en-US" altLang="ja-JP" sz="1200" b="0" kern="1200" dirty="0">
                          <a:solidFill>
                            <a:schemeClr val="tx1"/>
                          </a:solidFill>
                          <a:effectLst/>
                          <a:latin typeface="+mj-lt"/>
                          <a:ea typeface="+mj-ea"/>
                          <a:cs typeface="Calibri Light" panose="020F0302020204030204" pitchFamily="34" charset="0"/>
                        </a:rPr>
                        <a:t>Service</a:t>
                      </a:r>
                    </a:p>
                    <a:p>
                      <a:pPr marL="133350" indent="-133350" algn="just">
                        <a:lnSpc>
                          <a:spcPts val="1800"/>
                        </a:lnSpc>
                        <a:spcAft>
                          <a:spcPts val="0"/>
                        </a:spcAft>
                      </a:pPr>
                      <a:r>
                        <a:rPr kumimoji="1" lang="en-US" altLang="ja-JP" sz="1200" b="0" kern="1200" dirty="0">
                          <a:solidFill>
                            <a:schemeClr val="tx1"/>
                          </a:solidFill>
                          <a:effectLst/>
                          <a:latin typeface="+mj-lt"/>
                          <a:ea typeface="+mj-ea"/>
                          <a:cs typeface="Calibri Light" panose="020F0302020204030204" pitchFamily="34" charset="0"/>
                        </a:rPr>
                        <a:t>/Product</a:t>
                      </a:r>
                    </a:p>
                    <a:p>
                      <a:pPr marL="133350" indent="-133350" algn="just">
                        <a:lnSpc>
                          <a:spcPts val="1800"/>
                        </a:lnSpc>
                        <a:spcAft>
                          <a:spcPts val="0"/>
                        </a:spcAft>
                      </a:pPr>
                      <a:r>
                        <a:rPr kumimoji="1" lang="en-US" altLang="ja-JP" sz="1200" b="0" kern="1200" dirty="0">
                          <a:solidFill>
                            <a:schemeClr val="tx1"/>
                          </a:solidFill>
                          <a:effectLst/>
                          <a:latin typeface="+mj-lt"/>
                          <a:ea typeface="+mj-ea"/>
                          <a:cs typeface="Calibri Light" panose="020F0302020204030204" pitchFamily="34" charset="0"/>
                        </a:rPr>
                        <a:t>Deployment</a:t>
                      </a:r>
                    </a:p>
                  </a:txBody>
                  <a:tcPr marL="68580" marR="6858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r>
                        <a:rPr kumimoji="1" lang="ja-JP" altLang="en-US" sz="1200" dirty="0">
                          <a:latin typeface="+mj-lt"/>
                        </a:rPr>
                        <a:t>（</a:t>
                      </a:r>
                      <a:r>
                        <a:rPr kumimoji="1" lang="en-US" altLang="ja-JP" sz="1200" dirty="0">
                          <a:latin typeface="+mj-lt"/>
                        </a:rPr>
                        <a:t>Describe sales, number of users, etc.</a:t>
                      </a:r>
                      <a:r>
                        <a:rPr kumimoji="1" lang="ja-JP" altLang="en-US" sz="1200" dirty="0">
                          <a:latin typeface="+mj-lt"/>
                        </a:rPr>
                        <a:t>）</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347872112"/>
                  </a:ext>
                </a:extLst>
              </a:tr>
            </a:tbl>
          </a:graphicData>
        </a:graphic>
      </p:graphicFrame>
      <p:sp>
        <p:nvSpPr>
          <p:cNvPr id="7" name="正方形/長方形 6">
            <a:extLst>
              <a:ext uri="{FF2B5EF4-FFF2-40B4-BE49-F238E27FC236}">
                <a16:creationId xmlns:a16="http://schemas.microsoft.com/office/drawing/2014/main" id="{E037FEBD-033D-C067-7897-28CF90A20087}"/>
              </a:ext>
            </a:extLst>
          </p:cNvPr>
          <p:cNvSpPr/>
          <p:nvPr/>
        </p:nvSpPr>
        <p:spPr bwMode="gray">
          <a:xfrm>
            <a:off x="5132388" y="1484313"/>
            <a:ext cx="4355537" cy="5103687"/>
          </a:xfrm>
          <a:prstGeom prst="rect">
            <a:avLst/>
          </a:prstGeom>
          <a:noFill/>
          <a:ln w="12700" algn="ctr">
            <a:solidFill>
              <a:schemeClr val="bg1">
                <a:lumMod val="50000"/>
              </a:schemeClr>
            </a:solidFill>
            <a:miter lim="800000"/>
            <a:headEnd/>
            <a:tailEnd/>
          </a:ln>
        </p:spPr>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dirty="0">
                <a:ln>
                  <a:noFill/>
                </a:ln>
                <a:solidFill>
                  <a:prstClr val="black"/>
                </a:solidFill>
                <a:effectLst/>
                <a:uLnTx/>
                <a:uFillTx/>
                <a:latin typeface="+mn-lt"/>
                <a:ea typeface="+mn-ea"/>
                <a:cs typeface="+mn-cs"/>
              </a:rPr>
              <a:t>（</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Describe business model, etc.</a:t>
            </a:r>
            <a:r>
              <a:rPr kumimoji="1" lang="ja-JP" altLang="en-US" sz="1200" b="0" i="0" u="none" strike="noStrike" kern="1200" cap="none" spc="0" normalizeH="0" baseline="0" noProof="0" dirty="0">
                <a:ln>
                  <a:noFill/>
                </a:ln>
                <a:solidFill>
                  <a:prstClr val="black"/>
                </a:solidFill>
                <a:effectLst/>
                <a:uLnTx/>
                <a:uFillTx/>
                <a:latin typeface="+mn-lt"/>
                <a:ea typeface="+mn-ea"/>
                <a:cs typeface="+mn-cs"/>
              </a:rPr>
              <a:t>）</a:t>
            </a:r>
          </a:p>
        </p:txBody>
      </p:sp>
    </p:spTree>
    <p:extLst>
      <p:ext uri="{BB962C8B-B14F-4D97-AF65-F5344CB8AC3E}">
        <p14:creationId xmlns:p14="http://schemas.microsoft.com/office/powerpoint/2010/main" val="14839508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134C09BC-4CD4-A0EA-29BB-16473174B926}"/>
              </a:ext>
            </a:extLst>
          </p:cNvPr>
          <p:cNvSpPr>
            <a:spLocks noGrp="1"/>
          </p:cNvSpPr>
          <p:nvPr>
            <p:ph type="sldNum" sz="quarter" idx="11"/>
          </p:nvPr>
        </p:nvSpPr>
        <p:spPr/>
        <p:txBody>
          <a:bodyPr/>
          <a:lstStyle/>
          <a:p>
            <a:fld id="{AA5FCFE5-FE56-4EF1-80A8-07776887C2A1}" type="slidenum">
              <a:rPr lang="ja-JP" altLang="en-US" smtClean="0"/>
              <a:pPr/>
              <a:t>7</a:t>
            </a:fld>
            <a:endParaRPr lang="ja-JP" altLang="en-US"/>
          </a:p>
        </p:txBody>
      </p:sp>
      <p:sp>
        <p:nvSpPr>
          <p:cNvPr id="6" name="タイトル 5">
            <a:extLst>
              <a:ext uri="{FF2B5EF4-FFF2-40B4-BE49-F238E27FC236}">
                <a16:creationId xmlns:a16="http://schemas.microsoft.com/office/drawing/2014/main" id="{7D4F1334-02E2-599D-8281-44693BEF78F8}"/>
              </a:ext>
            </a:extLst>
          </p:cNvPr>
          <p:cNvSpPr>
            <a:spLocks noGrp="1"/>
          </p:cNvSpPr>
          <p:nvPr>
            <p:ph type="title"/>
          </p:nvPr>
        </p:nvSpPr>
        <p:spPr/>
        <p:txBody>
          <a:bodyPr vert="horz"/>
          <a:lstStyle/>
          <a:p>
            <a:r>
              <a:rPr kumimoji="1" lang="en-US" altLang="ja-JP" dirty="0"/>
              <a:t>Competitive Advantages of the products and services </a:t>
            </a:r>
            <a:r>
              <a:rPr lang="en-US" altLang="ja-JP" dirty="0"/>
              <a:t>applied</a:t>
            </a:r>
            <a:r>
              <a:rPr kumimoji="1" lang="en-US" altLang="ja-JP" dirty="0"/>
              <a:t> in the PoC</a:t>
            </a:r>
            <a:endParaRPr kumimoji="1" lang="ja-JP" altLang="en-US" dirty="0"/>
          </a:p>
        </p:txBody>
      </p:sp>
      <p:sp>
        <p:nvSpPr>
          <p:cNvPr id="2" name="正方形/長方形 1">
            <a:extLst>
              <a:ext uri="{FF2B5EF4-FFF2-40B4-BE49-F238E27FC236}">
                <a16:creationId xmlns:a16="http://schemas.microsoft.com/office/drawing/2014/main" id="{D447AB82-D236-7D81-9D8E-0A65A05F3929}"/>
              </a:ext>
            </a:extLst>
          </p:cNvPr>
          <p:cNvSpPr/>
          <p:nvPr/>
        </p:nvSpPr>
        <p:spPr bwMode="gray">
          <a:xfrm>
            <a:off x="415925" y="1016000"/>
            <a:ext cx="9072000" cy="459999"/>
          </a:xfrm>
          <a:prstGeom prst="rect">
            <a:avLst/>
          </a:prstGeom>
          <a:no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285750" indent="-285750" defTabSz="990564" fontAlgn="auto">
              <a:spcBef>
                <a:spcPts val="0"/>
              </a:spcBef>
              <a:spcAft>
                <a:spcPts val="0"/>
              </a:spcAft>
              <a:buSzPct val="100000"/>
              <a:buFont typeface="Wingdings" panose="05000000000000000000" pitchFamily="2" charset="2"/>
              <a:buChar char="n"/>
            </a:pPr>
            <a:r>
              <a:rPr kumimoji="1" lang="en-US" altLang="ja-JP" sz="1400" b="1" dirty="0">
                <a:solidFill>
                  <a:srgbClr val="FF0000"/>
                </a:solidFill>
                <a:latin typeface="+mn-lt"/>
                <a:cs typeface="+mn-cs"/>
              </a:rPr>
              <a:t>D</a:t>
            </a:r>
            <a:r>
              <a:rPr kumimoji="1" lang="en-US" altLang="ja-JP" sz="1400" b="1" i="0" u="none" strike="noStrike" kern="1200" cap="none" spc="0" normalizeH="0" baseline="0" noProof="0" dirty="0">
                <a:ln>
                  <a:noFill/>
                </a:ln>
                <a:solidFill>
                  <a:srgbClr val="FF0000"/>
                </a:solidFill>
                <a:effectLst/>
                <a:uLnTx/>
                <a:uFillTx/>
                <a:latin typeface="+mn-lt"/>
                <a:ea typeface="+mn-ea"/>
                <a:cs typeface="+mn-cs"/>
              </a:rPr>
              <a:t>escribe the competitive advantages and uniqueness of the product or service to this suggested PoC.</a:t>
            </a:r>
            <a:br>
              <a:rPr kumimoji="1" lang="en-US" altLang="ja-JP" sz="1400" b="1" i="0" u="none" strike="noStrike" kern="1200" cap="none" spc="0" normalizeH="0" baseline="0" noProof="0" dirty="0">
                <a:ln>
                  <a:noFill/>
                </a:ln>
                <a:solidFill>
                  <a:srgbClr val="FF0000"/>
                </a:solidFill>
                <a:effectLst/>
                <a:uLnTx/>
                <a:uFillTx/>
                <a:latin typeface="+mn-lt"/>
                <a:ea typeface="+mn-ea"/>
                <a:cs typeface="+mn-cs"/>
              </a:rPr>
            </a:br>
            <a:r>
              <a:rPr kumimoji="1" lang="en-US" altLang="ja-JP" sz="1400" dirty="0">
                <a:solidFill>
                  <a:srgbClr val="FF0000"/>
                </a:solidFill>
                <a:latin typeface="+mn-lt"/>
                <a:cs typeface="+mn-cs"/>
              </a:rPr>
              <a:t>(</a:t>
            </a:r>
            <a:r>
              <a:rPr kumimoji="1" lang="en-US" altLang="ja-JP" sz="1400" i="0" u="none" strike="noStrike" kern="1200" cap="none" spc="0" normalizeH="0" baseline="0" noProof="0" dirty="0">
                <a:ln>
                  <a:noFill/>
                </a:ln>
                <a:solidFill>
                  <a:srgbClr val="FF0000"/>
                </a:solidFill>
                <a:effectLst/>
                <a:uLnTx/>
                <a:uFillTx/>
                <a:latin typeface="+mn-lt"/>
                <a:ea typeface="+mn-ea"/>
                <a:cs typeface="+mn-cs"/>
              </a:rPr>
              <a:t>Technological advantages, cost competitiveness, superiority of business model, and, etc.</a:t>
            </a:r>
            <a:r>
              <a:rPr kumimoji="1" lang="en-US" altLang="ja-JP" sz="1400" dirty="0">
                <a:solidFill>
                  <a:srgbClr val="FF0000"/>
                </a:solidFill>
                <a:latin typeface="+mn-lt"/>
                <a:cs typeface="+mn-cs"/>
              </a:rPr>
              <a:t>) </a:t>
            </a:r>
            <a:r>
              <a:rPr kumimoji="1" lang="en-US" altLang="ja-JP" sz="1400" i="0" u="none" strike="noStrike" kern="1200" cap="none" spc="0" normalizeH="0" baseline="0" noProof="0" dirty="0">
                <a:ln>
                  <a:noFill/>
                </a:ln>
                <a:solidFill>
                  <a:srgbClr val="FF0000"/>
                </a:solidFill>
                <a:effectLst/>
                <a:uLnTx/>
                <a:uFillTx/>
                <a:latin typeface="+mn-lt"/>
                <a:ea typeface="+mn-ea"/>
                <a:cs typeface="+mn-cs"/>
              </a:rPr>
              <a:t>*You can use graphics if necessary</a:t>
            </a:r>
            <a:r>
              <a:rPr kumimoji="1" lang="en-US" altLang="ja-JP" sz="1400" dirty="0">
                <a:solidFill>
                  <a:srgbClr val="FF0000"/>
                </a:solidFill>
                <a:latin typeface="+mn-lt"/>
                <a:cs typeface="+mn-cs"/>
              </a:rPr>
              <a:t>. </a:t>
            </a:r>
          </a:p>
        </p:txBody>
      </p:sp>
      <p:sp>
        <p:nvSpPr>
          <p:cNvPr id="4" name="正方形/長方形 3">
            <a:extLst>
              <a:ext uri="{FF2B5EF4-FFF2-40B4-BE49-F238E27FC236}">
                <a16:creationId xmlns:a16="http://schemas.microsoft.com/office/drawing/2014/main" id="{72BD1E11-C957-097C-D638-A6B4137E511C}"/>
              </a:ext>
            </a:extLst>
          </p:cNvPr>
          <p:cNvSpPr/>
          <p:nvPr/>
        </p:nvSpPr>
        <p:spPr bwMode="gray">
          <a:xfrm>
            <a:off x="415926" y="1696399"/>
            <a:ext cx="9072000" cy="4891601"/>
          </a:xfrm>
          <a:prstGeom prst="rect">
            <a:avLst/>
          </a:prstGeom>
          <a:noFill/>
          <a:ln w="12700" algn="ctr">
            <a:solidFill>
              <a:schemeClr val="bg1">
                <a:lumMod val="50000"/>
              </a:schemeClr>
            </a:solidFill>
            <a:miter lim="800000"/>
            <a:headEnd/>
            <a:tailEnd/>
          </a:ln>
        </p:spPr>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dirty="0">
                <a:ln>
                  <a:noFill/>
                </a:ln>
                <a:solidFill>
                  <a:prstClr val="black"/>
                </a:solidFill>
                <a:effectLst/>
                <a:uLnTx/>
                <a:uFillTx/>
                <a:latin typeface="+mn-lt"/>
                <a:ea typeface="+mn-ea"/>
                <a:cs typeface="+mn-cs"/>
              </a:rPr>
              <a:t>（</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Describe freely</a:t>
            </a:r>
            <a:r>
              <a:rPr kumimoji="1" lang="ja-JP" altLang="en-US" sz="1200" b="0" i="0" u="none" strike="noStrike" kern="1200" cap="none" spc="0" normalizeH="0" baseline="0" noProof="0" dirty="0">
                <a:ln>
                  <a:noFill/>
                </a:ln>
                <a:solidFill>
                  <a:prstClr val="black"/>
                </a:solidFill>
                <a:effectLst/>
                <a:uLnTx/>
                <a:uFillTx/>
                <a:latin typeface="+mn-lt"/>
                <a:ea typeface="+mn-ea"/>
                <a:cs typeface="+mn-cs"/>
              </a:rPr>
              <a:t>）</a:t>
            </a:r>
          </a:p>
        </p:txBody>
      </p:sp>
    </p:spTree>
    <p:extLst>
      <p:ext uri="{BB962C8B-B14F-4D97-AF65-F5344CB8AC3E}">
        <p14:creationId xmlns:p14="http://schemas.microsoft.com/office/powerpoint/2010/main" val="7755308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134C09BC-4CD4-A0EA-29BB-16473174B926}"/>
              </a:ext>
            </a:extLst>
          </p:cNvPr>
          <p:cNvSpPr>
            <a:spLocks noGrp="1"/>
          </p:cNvSpPr>
          <p:nvPr>
            <p:ph type="sldNum" sz="quarter" idx="11"/>
          </p:nvPr>
        </p:nvSpPr>
        <p:spPr/>
        <p:txBody>
          <a:bodyPr/>
          <a:lstStyle/>
          <a:p>
            <a:fld id="{AA5FCFE5-FE56-4EF1-80A8-07776887C2A1}" type="slidenum">
              <a:rPr lang="ja-JP" altLang="en-US" smtClean="0"/>
              <a:pPr/>
              <a:t>8</a:t>
            </a:fld>
            <a:endParaRPr lang="ja-JP" altLang="en-US"/>
          </a:p>
        </p:txBody>
      </p:sp>
      <p:sp>
        <p:nvSpPr>
          <p:cNvPr id="6" name="タイトル 5">
            <a:extLst>
              <a:ext uri="{FF2B5EF4-FFF2-40B4-BE49-F238E27FC236}">
                <a16:creationId xmlns:a16="http://schemas.microsoft.com/office/drawing/2014/main" id="{7D4F1334-02E2-599D-8281-44693BEF78F8}"/>
              </a:ext>
            </a:extLst>
          </p:cNvPr>
          <p:cNvSpPr>
            <a:spLocks noGrp="1"/>
          </p:cNvSpPr>
          <p:nvPr>
            <p:ph type="title"/>
          </p:nvPr>
        </p:nvSpPr>
        <p:spPr/>
        <p:txBody>
          <a:bodyPr/>
          <a:lstStyle/>
          <a:p>
            <a:r>
              <a:rPr kumimoji="1" lang="en-US" altLang="ja-JP" dirty="0"/>
              <a:t>Contents of the PoC ① (Outline 1/2)</a:t>
            </a:r>
            <a:endParaRPr kumimoji="1" lang="ja-JP" altLang="en-US" dirty="0"/>
          </a:p>
        </p:txBody>
      </p:sp>
      <p:graphicFrame>
        <p:nvGraphicFramePr>
          <p:cNvPr id="2" name="表 4">
            <a:extLst>
              <a:ext uri="{FF2B5EF4-FFF2-40B4-BE49-F238E27FC236}">
                <a16:creationId xmlns:a16="http://schemas.microsoft.com/office/drawing/2014/main" id="{D9737C3F-C7EA-8FB8-6B0A-F32B9A312E3A}"/>
              </a:ext>
            </a:extLst>
          </p:cNvPr>
          <p:cNvGraphicFramePr>
            <a:graphicFrameLocks noGrp="1"/>
          </p:cNvGraphicFramePr>
          <p:nvPr>
            <p:extLst>
              <p:ext uri="{D42A27DB-BD31-4B8C-83A1-F6EECF244321}">
                <p14:modId xmlns:p14="http://schemas.microsoft.com/office/powerpoint/2010/main" val="56917997"/>
              </p:ext>
            </p:extLst>
          </p:nvPr>
        </p:nvGraphicFramePr>
        <p:xfrm>
          <a:off x="417000" y="1476000"/>
          <a:ext cx="9072000" cy="5112000"/>
        </p:xfrm>
        <a:graphic>
          <a:graphicData uri="http://schemas.openxmlformats.org/drawingml/2006/table">
            <a:tbl>
              <a:tblPr>
                <a:tableStyleId>{5C22544A-7EE6-4342-B048-85BDC9FD1C3A}</a:tableStyleId>
              </a:tblPr>
              <a:tblGrid>
                <a:gridCol w="1805090">
                  <a:extLst>
                    <a:ext uri="{9D8B030D-6E8A-4147-A177-3AD203B41FA5}">
                      <a16:colId xmlns:a16="http://schemas.microsoft.com/office/drawing/2014/main" val="993115417"/>
                    </a:ext>
                  </a:extLst>
                </a:gridCol>
                <a:gridCol w="7266910">
                  <a:extLst>
                    <a:ext uri="{9D8B030D-6E8A-4147-A177-3AD203B41FA5}">
                      <a16:colId xmlns:a16="http://schemas.microsoft.com/office/drawing/2014/main" val="2234955696"/>
                    </a:ext>
                  </a:extLst>
                </a:gridCol>
              </a:tblGrid>
              <a:tr h="943999">
                <a:tc>
                  <a:txBody>
                    <a:bodyPr/>
                    <a:lstStyle/>
                    <a:p>
                      <a:r>
                        <a:rPr kumimoji="1" lang="en-US" altLang="ja-JP" sz="1200" dirty="0">
                          <a:latin typeface="+mj-lt"/>
                        </a:rPr>
                        <a:t>Field in Overseas Cities for PoC</a:t>
                      </a:r>
                      <a:endParaRPr kumimoji="1" lang="ja-JP" altLang="en-US" sz="1200" dirty="0">
                        <a:latin typeface="+mj-lt"/>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r>
                        <a:rPr kumimoji="1" lang="ja-JP" altLang="en-US" sz="1200" dirty="0">
                          <a:latin typeface="+mj-lt"/>
                        </a:rPr>
                        <a:t>（</a:t>
                      </a:r>
                      <a:r>
                        <a:rPr kumimoji="1" lang="en-US" altLang="ja-JP" sz="1200" dirty="0">
                          <a:latin typeface="+mj-lt"/>
                        </a:rPr>
                        <a:t>Describe in detail the fields and departments under your PoC plan.</a:t>
                      </a:r>
                      <a:r>
                        <a:rPr kumimoji="1" lang="ja-JP" altLang="en-US" sz="1200" dirty="0">
                          <a:latin typeface="+mj-lt"/>
                        </a:rPr>
                        <a:t>）</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609636156"/>
                  </a:ext>
                </a:extLst>
              </a:tr>
              <a:tr h="1102535">
                <a:tc>
                  <a:txBody>
                    <a:bodyPr/>
                    <a:lstStyle/>
                    <a:p>
                      <a:pPr marL="133350" indent="-133350" algn="just">
                        <a:lnSpc>
                          <a:spcPts val="1800"/>
                        </a:lnSpc>
                        <a:spcAft>
                          <a:spcPts val="0"/>
                        </a:spcAft>
                      </a:pPr>
                      <a:r>
                        <a:rPr kumimoji="1" lang="en-US" altLang="ja-JP" sz="1200" b="0" kern="1200" dirty="0">
                          <a:solidFill>
                            <a:schemeClr val="tx1"/>
                          </a:solidFill>
                          <a:effectLst/>
                          <a:latin typeface="+mj-lt"/>
                          <a:ea typeface="+mj-ea"/>
                          <a:cs typeface="Calibri Light" panose="020F0302020204030204" pitchFamily="34" charset="0"/>
                        </a:rPr>
                        <a:t>Issues in Overseas Cities </a:t>
                      </a:r>
                    </a:p>
                    <a:p>
                      <a:pPr marL="133350" indent="-133350" algn="just">
                        <a:lnSpc>
                          <a:spcPts val="1800"/>
                        </a:lnSpc>
                        <a:spcAft>
                          <a:spcPts val="0"/>
                        </a:spcAft>
                      </a:pPr>
                      <a:r>
                        <a:rPr kumimoji="1" lang="en-US" altLang="ja-JP" sz="1200" b="0" kern="1200" dirty="0">
                          <a:solidFill>
                            <a:schemeClr val="tx1"/>
                          </a:solidFill>
                          <a:effectLst/>
                          <a:latin typeface="+mj-lt"/>
                          <a:ea typeface="+mj-ea"/>
                          <a:cs typeface="Calibri Light" panose="020F0302020204030204" pitchFamily="34" charset="0"/>
                        </a:rPr>
                        <a:t>to be Solved</a:t>
                      </a:r>
                      <a:endParaRPr kumimoji="1" lang="ja-JP" altLang="en-US" sz="1200" b="0" kern="1200" dirty="0">
                        <a:solidFill>
                          <a:schemeClr val="tx1"/>
                        </a:solidFill>
                        <a:effectLst/>
                        <a:latin typeface="+mj-lt"/>
                        <a:ea typeface="+mj-ea"/>
                        <a:cs typeface="Calibri Light" panose="020F0302020204030204" pitchFamily="34" charset="0"/>
                      </a:endParaRPr>
                    </a:p>
                  </a:txBody>
                  <a:tcPr marL="68580" marR="6858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r>
                        <a:rPr kumimoji="1" lang="en-US" altLang="ja-JP" sz="1200" dirty="0">
                          <a:latin typeface="+mj-lt"/>
                        </a:rPr>
                        <a:t>Example: The situation in XX city is XX, and XX is emerging as an issue.</a:t>
                      </a:r>
                    </a:p>
                    <a:p>
                      <a:r>
                        <a:rPr kumimoji="1" lang="en-US" altLang="ja-JP" sz="1200" dirty="0">
                          <a:latin typeface="+mj-lt"/>
                        </a:rPr>
                        <a:t>(Describe in detail)</a:t>
                      </a:r>
                      <a:endParaRPr kumimoji="1" lang="ja-JP" altLang="en-US" sz="1200" dirty="0">
                        <a:latin typeface="+mj-lt"/>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401529610"/>
                  </a:ext>
                </a:extLst>
              </a:tr>
              <a:tr h="1102535">
                <a:tc>
                  <a:txBody>
                    <a:bodyPr/>
                    <a:lstStyle/>
                    <a:p>
                      <a:pPr marL="133350" indent="-133350" algn="just">
                        <a:lnSpc>
                          <a:spcPts val="1800"/>
                        </a:lnSpc>
                        <a:spcAft>
                          <a:spcPts val="0"/>
                        </a:spcAft>
                      </a:pPr>
                      <a:r>
                        <a:rPr kumimoji="1" lang="en-US" altLang="ja-JP" sz="1200" b="0" kern="1200" dirty="0">
                          <a:solidFill>
                            <a:schemeClr val="tx1"/>
                          </a:solidFill>
                          <a:effectLst/>
                          <a:latin typeface="+mj-lt"/>
                          <a:ea typeface="+mj-ea"/>
                          <a:cs typeface="Calibri Light" panose="020F0302020204030204" pitchFamily="34" charset="0"/>
                        </a:rPr>
                        <a:t>Solutions to Issues</a:t>
                      </a:r>
                      <a:endParaRPr kumimoji="1" lang="ja-JP" altLang="en-US" sz="1200" b="0" kern="1200" dirty="0">
                        <a:solidFill>
                          <a:schemeClr val="tx1"/>
                        </a:solidFill>
                        <a:effectLst/>
                        <a:latin typeface="+mj-lt"/>
                        <a:ea typeface="+mj-ea"/>
                        <a:cs typeface="Calibri Light" panose="020F0302020204030204" pitchFamily="34" charset="0"/>
                      </a:endParaRPr>
                    </a:p>
                  </a:txBody>
                  <a:tcPr marL="68580" marR="6858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r>
                        <a:rPr kumimoji="1" lang="en-US" altLang="ja-JP" sz="1200" dirty="0">
                          <a:latin typeface="+mj-lt"/>
                        </a:rPr>
                        <a:t>Example: Our XX has XX functions and can solve situations such as XX and XX.</a:t>
                      </a:r>
                      <a:endParaRPr kumimoji="1" lang="ja-JP" altLang="en-US" sz="1200" dirty="0">
                        <a:latin typeface="+mj-lt"/>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347872112"/>
                  </a:ext>
                </a:extLst>
              </a:tr>
              <a:tr h="1962931">
                <a:tc>
                  <a:txBody>
                    <a:bodyPr/>
                    <a:lstStyle/>
                    <a:p>
                      <a:pPr marL="133350" indent="-133350" algn="just">
                        <a:lnSpc>
                          <a:spcPts val="1800"/>
                        </a:lnSpc>
                        <a:spcAft>
                          <a:spcPts val="0"/>
                        </a:spcAft>
                      </a:pPr>
                      <a:r>
                        <a:rPr kumimoji="1" lang="en-US" altLang="ja-JP" sz="1200" b="0" kern="1200">
                          <a:solidFill>
                            <a:schemeClr val="tx1"/>
                          </a:solidFill>
                          <a:effectLst/>
                          <a:latin typeface="+mj-lt"/>
                          <a:ea typeface="+mj-ea"/>
                          <a:cs typeface="Calibri Light" panose="020F0302020204030204" pitchFamily="34" charset="0"/>
                        </a:rPr>
                        <a:t>Contents of PoC</a:t>
                      </a:r>
                      <a:endParaRPr kumimoji="1" lang="ja-JP" altLang="en-US" sz="1200" b="0" kern="1200" dirty="0">
                        <a:solidFill>
                          <a:schemeClr val="tx1"/>
                        </a:solidFill>
                        <a:effectLst/>
                        <a:latin typeface="+mj-lt"/>
                        <a:ea typeface="+mj-ea"/>
                        <a:cs typeface="Calibri Light" panose="020F0302020204030204" pitchFamily="34" charset="0"/>
                      </a:endParaRPr>
                    </a:p>
                  </a:txBody>
                  <a:tcPr marL="68580" marR="6858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r>
                        <a:rPr kumimoji="1" lang="en-US" altLang="ja-JP" sz="1200" dirty="0">
                          <a:latin typeface="+mj-lt"/>
                        </a:rPr>
                        <a:t>Example:</a:t>
                      </a:r>
                    </a:p>
                    <a:p>
                      <a:r>
                        <a:rPr kumimoji="1" lang="en-US" altLang="ja-JP" sz="1200" dirty="0">
                          <a:latin typeface="+mj-lt"/>
                        </a:rPr>
                        <a:t>(When) from XX to XX,</a:t>
                      </a:r>
                    </a:p>
                    <a:p>
                      <a:r>
                        <a:rPr kumimoji="1" lang="en-US" altLang="ja-JP" sz="1200" dirty="0">
                          <a:latin typeface="+mj-lt"/>
                        </a:rPr>
                        <a:t>(Where) at XX,</a:t>
                      </a:r>
                    </a:p>
                    <a:p>
                      <a:r>
                        <a:rPr kumimoji="1" lang="en-US" altLang="ja-JP" sz="1200" dirty="0">
                          <a:latin typeface="+mj-lt"/>
                        </a:rPr>
                        <a:t>(Who) In cooperation with XX,</a:t>
                      </a:r>
                    </a:p>
                    <a:p>
                      <a:r>
                        <a:rPr kumimoji="1" lang="en-US" altLang="ja-JP" sz="1200" dirty="0">
                          <a:latin typeface="+mj-lt"/>
                        </a:rPr>
                        <a:t>(How) to use our products in the form of XX, and</a:t>
                      </a:r>
                    </a:p>
                    <a:p>
                      <a:r>
                        <a:rPr kumimoji="1" lang="en-US" altLang="ja-JP" sz="1200" dirty="0">
                          <a:latin typeface="+mj-lt"/>
                        </a:rPr>
                        <a:t>(What) verify XX.</a:t>
                      </a:r>
                      <a:endParaRPr kumimoji="1" lang="ja-JP" altLang="en-US" sz="1200" dirty="0">
                        <a:latin typeface="+mj-lt"/>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44938199"/>
                  </a:ext>
                </a:extLst>
              </a:tr>
            </a:tbl>
          </a:graphicData>
        </a:graphic>
      </p:graphicFrame>
      <p:sp>
        <p:nvSpPr>
          <p:cNvPr id="5" name="正方形/長方形 4">
            <a:extLst>
              <a:ext uri="{FF2B5EF4-FFF2-40B4-BE49-F238E27FC236}">
                <a16:creationId xmlns:a16="http://schemas.microsoft.com/office/drawing/2014/main" id="{E3A7139A-7F36-FDD4-234F-078AC2DD46DC}"/>
              </a:ext>
            </a:extLst>
          </p:cNvPr>
          <p:cNvSpPr/>
          <p:nvPr/>
        </p:nvSpPr>
        <p:spPr bwMode="gray">
          <a:xfrm>
            <a:off x="415925" y="1016000"/>
            <a:ext cx="9072000" cy="459999"/>
          </a:xfrm>
          <a:prstGeom prst="rect">
            <a:avLst/>
          </a:prstGeom>
          <a:no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285750" marR="0" indent="-285750" defTabSz="990564" rtl="0" eaLnBrk="1" fontAlgn="auto" latinLnBrk="0" hangingPunct="1">
              <a:lnSpc>
                <a:spcPct val="100000"/>
              </a:lnSpc>
              <a:spcBef>
                <a:spcPts val="0"/>
              </a:spcBef>
              <a:spcAft>
                <a:spcPts val="0"/>
              </a:spcAft>
              <a:buClrTx/>
              <a:buSzPct val="100000"/>
              <a:buFont typeface="Wingdings" panose="05000000000000000000" pitchFamily="2" charset="2"/>
              <a:buChar char="n"/>
              <a:tabLst/>
            </a:pPr>
            <a:r>
              <a:rPr kumimoji="1" lang="en-US" altLang="ja-JP" sz="1400" b="1" dirty="0">
                <a:solidFill>
                  <a:srgbClr val="FF0000"/>
                </a:solidFill>
                <a:latin typeface="+mn-lt"/>
                <a:cs typeface="+mn-cs"/>
              </a:rPr>
              <a:t>D</a:t>
            </a:r>
            <a:r>
              <a:rPr kumimoji="1" lang="en-US" altLang="ja-JP" sz="1400" b="1" i="0" u="none" strike="noStrike" kern="1200" cap="none" spc="0" normalizeH="0" baseline="0" noProof="0" dirty="0">
                <a:ln>
                  <a:noFill/>
                </a:ln>
                <a:solidFill>
                  <a:srgbClr val="FF0000"/>
                </a:solidFill>
                <a:effectLst/>
                <a:uLnTx/>
                <a:uFillTx/>
                <a:latin typeface="+mn-lt"/>
                <a:ea typeface="+mn-ea"/>
                <a:cs typeface="+mn-cs"/>
              </a:rPr>
              <a:t>escribe the applicant's plans for the following items regarding the details of the PoC.</a:t>
            </a:r>
            <a:endParaRPr kumimoji="1" lang="ja-JP" altLang="en-US" sz="1400" b="1" i="0" u="none" strike="noStrike" kern="1200" cap="none" spc="0" normalizeH="0" baseline="0" noProof="0" dirty="0">
              <a:ln>
                <a:noFill/>
              </a:ln>
              <a:solidFill>
                <a:srgbClr val="FF0000"/>
              </a:solidFill>
              <a:effectLst/>
              <a:uLnTx/>
              <a:uFillTx/>
              <a:latin typeface="+mn-lt"/>
              <a:ea typeface="+mn-ea"/>
              <a:cs typeface="+mn-cs"/>
            </a:endParaRPr>
          </a:p>
        </p:txBody>
      </p:sp>
    </p:spTree>
    <p:extLst>
      <p:ext uri="{BB962C8B-B14F-4D97-AF65-F5344CB8AC3E}">
        <p14:creationId xmlns:p14="http://schemas.microsoft.com/office/powerpoint/2010/main" val="13938101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134C09BC-4CD4-A0EA-29BB-16473174B926}"/>
              </a:ext>
            </a:extLst>
          </p:cNvPr>
          <p:cNvSpPr>
            <a:spLocks noGrp="1"/>
          </p:cNvSpPr>
          <p:nvPr>
            <p:ph type="sldNum" sz="quarter" idx="11"/>
          </p:nvPr>
        </p:nvSpPr>
        <p:spPr/>
        <p:txBody>
          <a:bodyPr/>
          <a:lstStyle/>
          <a:p>
            <a:fld id="{AA5FCFE5-FE56-4EF1-80A8-07776887C2A1}" type="slidenum">
              <a:rPr lang="ja-JP" altLang="en-US" smtClean="0"/>
              <a:pPr/>
              <a:t>9</a:t>
            </a:fld>
            <a:endParaRPr lang="ja-JP" altLang="en-US"/>
          </a:p>
        </p:txBody>
      </p:sp>
      <p:sp>
        <p:nvSpPr>
          <p:cNvPr id="6" name="タイトル 5">
            <a:extLst>
              <a:ext uri="{FF2B5EF4-FFF2-40B4-BE49-F238E27FC236}">
                <a16:creationId xmlns:a16="http://schemas.microsoft.com/office/drawing/2014/main" id="{7D4F1334-02E2-599D-8281-44693BEF78F8}"/>
              </a:ext>
            </a:extLst>
          </p:cNvPr>
          <p:cNvSpPr>
            <a:spLocks noGrp="1"/>
          </p:cNvSpPr>
          <p:nvPr>
            <p:ph type="title"/>
          </p:nvPr>
        </p:nvSpPr>
        <p:spPr/>
        <p:txBody>
          <a:bodyPr/>
          <a:lstStyle/>
          <a:p>
            <a:r>
              <a:rPr kumimoji="1" lang="en-US" altLang="ja-JP" dirty="0"/>
              <a:t>Contents of the PoC </a:t>
            </a:r>
            <a:r>
              <a:rPr kumimoji="1" lang="ja-JP" altLang="en-US" dirty="0"/>
              <a:t>②</a:t>
            </a:r>
            <a:r>
              <a:rPr kumimoji="1" lang="en-US" altLang="ja-JP" dirty="0"/>
              <a:t> (Outline 2/2)</a:t>
            </a:r>
            <a:endParaRPr kumimoji="1" lang="ja-JP" altLang="en-US" dirty="0"/>
          </a:p>
        </p:txBody>
      </p:sp>
      <p:graphicFrame>
        <p:nvGraphicFramePr>
          <p:cNvPr id="2" name="表 4">
            <a:extLst>
              <a:ext uri="{FF2B5EF4-FFF2-40B4-BE49-F238E27FC236}">
                <a16:creationId xmlns:a16="http://schemas.microsoft.com/office/drawing/2014/main" id="{D9737C3F-C7EA-8FB8-6B0A-F32B9A312E3A}"/>
              </a:ext>
            </a:extLst>
          </p:cNvPr>
          <p:cNvGraphicFramePr>
            <a:graphicFrameLocks noGrp="1"/>
          </p:cNvGraphicFramePr>
          <p:nvPr>
            <p:extLst>
              <p:ext uri="{D42A27DB-BD31-4B8C-83A1-F6EECF244321}">
                <p14:modId xmlns:p14="http://schemas.microsoft.com/office/powerpoint/2010/main" val="3537719368"/>
              </p:ext>
            </p:extLst>
          </p:nvPr>
        </p:nvGraphicFramePr>
        <p:xfrm>
          <a:off x="417000" y="1476000"/>
          <a:ext cx="9072000" cy="5112000"/>
        </p:xfrm>
        <a:graphic>
          <a:graphicData uri="http://schemas.openxmlformats.org/drawingml/2006/table">
            <a:tbl>
              <a:tblPr>
                <a:tableStyleId>{5C22544A-7EE6-4342-B048-85BDC9FD1C3A}</a:tableStyleId>
              </a:tblPr>
              <a:tblGrid>
                <a:gridCol w="1805090">
                  <a:extLst>
                    <a:ext uri="{9D8B030D-6E8A-4147-A177-3AD203B41FA5}">
                      <a16:colId xmlns:a16="http://schemas.microsoft.com/office/drawing/2014/main" val="993115417"/>
                    </a:ext>
                  </a:extLst>
                </a:gridCol>
                <a:gridCol w="7266910">
                  <a:extLst>
                    <a:ext uri="{9D8B030D-6E8A-4147-A177-3AD203B41FA5}">
                      <a16:colId xmlns:a16="http://schemas.microsoft.com/office/drawing/2014/main" val="2234955696"/>
                    </a:ext>
                  </a:extLst>
                </a:gridCol>
              </a:tblGrid>
              <a:tr h="1704000">
                <a:tc>
                  <a:txBody>
                    <a:bodyPr/>
                    <a:lstStyle/>
                    <a:p>
                      <a:r>
                        <a:rPr kumimoji="1" lang="en-US" altLang="ja-JP" sz="1200" dirty="0">
                          <a:latin typeface="+mn-lt"/>
                        </a:rPr>
                        <a:t>Resources to be Provided by Overseas Cities for the PoC</a:t>
                      </a:r>
                      <a:endParaRPr kumimoji="1" lang="ja-JP" altLang="en-US" sz="1200" dirty="0">
                        <a:latin typeface="+mn-lt"/>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r>
                        <a:rPr kumimoji="1" lang="en-US" altLang="ja-JP" sz="1200">
                          <a:latin typeface="+mn-lt"/>
                        </a:rPr>
                        <a:t>Example: In the execution of the PoC, we would like XX to provide us with XX resources. XX is a resource that is needed to do XX.</a:t>
                      </a:r>
                      <a:endParaRPr kumimoji="1" lang="ja-JP" altLang="en-US" sz="1200" dirty="0">
                        <a:latin typeface="+mn-lt"/>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53258725"/>
                  </a:ext>
                </a:extLst>
              </a:tr>
              <a:tr h="1704000">
                <a:tc>
                  <a:txBody>
                    <a:bodyPr/>
                    <a:lstStyle/>
                    <a:p>
                      <a:r>
                        <a:rPr kumimoji="1" lang="en-US" altLang="ja-JP" sz="1200" dirty="0">
                          <a:latin typeface="+mn-lt"/>
                        </a:rPr>
                        <a:t>Risks Related to the PoC</a:t>
                      </a:r>
                      <a:endParaRPr kumimoji="1" lang="ja-JP" altLang="en-US" sz="1200" dirty="0">
                        <a:latin typeface="+mn-lt"/>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r>
                        <a:rPr kumimoji="1" lang="en-US" altLang="ja-JP" sz="1200">
                          <a:latin typeface="+mn-lt"/>
                        </a:rPr>
                        <a:t>Example: In the execution of this PoC, the risk is XX. We will take XX countermeasures against risks.</a:t>
                      </a:r>
                      <a:endParaRPr kumimoji="1" lang="en-US" altLang="ja-JP" sz="1200" dirty="0">
                        <a:latin typeface="+mn-lt"/>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609636156"/>
                  </a:ext>
                </a:extLst>
              </a:tr>
              <a:tr h="1704000">
                <a:tc>
                  <a:txBody>
                    <a:bodyPr/>
                    <a:lstStyle/>
                    <a:p>
                      <a:pPr marL="133350" indent="-133350" algn="just">
                        <a:lnSpc>
                          <a:spcPts val="1800"/>
                        </a:lnSpc>
                        <a:spcAft>
                          <a:spcPts val="0"/>
                        </a:spcAft>
                      </a:pPr>
                      <a:r>
                        <a:rPr kumimoji="1" lang="en-US" altLang="ja-JP" sz="1200" b="0" kern="1200" dirty="0">
                          <a:solidFill>
                            <a:schemeClr val="tx1"/>
                          </a:solidFill>
                          <a:effectLst/>
                          <a:latin typeface="+mn-lt"/>
                          <a:ea typeface="+mj-ea"/>
                          <a:cs typeface="Calibri Light" panose="020F0302020204030204" pitchFamily="34" charset="0"/>
                        </a:rPr>
                        <a:t>Ways to Ensure Safety </a:t>
                      </a:r>
                    </a:p>
                    <a:p>
                      <a:pPr marL="133350" indent="-133350" algn="just">
                        <a:lnSpc>
                          <a:spcPts val="1800"/>
                        </a:lnSpc>
                        <a:spcAft>
                          <a:spcPts val="0"/>
                        </a:spcAft>
                      </a:pPr>
                      <a:r>
                        <a:rPr kumimoji="1" lang="en-US" altLang="ja-JP" sz="1200" b="0" kern="1200" dirty="0">
                          <a:solidFill>
                            <a:schemeClr val="tx1"/>
                          </a:solidFill>
                          <a:effectLst/>
                          <a:latin typeface="+mn-lt"/>
                          <a:ea typeface="+mj-ea"/>
                          <a:cs typeface="Calibri Light" panose="020F0302020204030204" pitchFamily="34" charset="0"/>
                        </a:rPr>
                        <a:t>in the Proof of Concept</a:t>
                      </a:r>
                    </a:p>
                  </a:txBody>
                  <a:tcPr marL="68580" marR="6858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r>
                        <a:rPr kumimoji="1" lang="en-US" altLang="ja-JP" sz="1200" dirty="0">
                          <a:latin typeface="+mn-lt"/>
                        </a:rPr>
                        <a:t>Example: In the PoC, we will ensure the safety of XX by performing XX.</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401529610"/>
                  </a:ext>
                </a:extLst>
              </a:tr>
            </a:tbl>
          </a:graphicData>
        </a:graphic>
      </p:graphicFrame>
      <p:sp>
        <p:nvSpPr>
          <p:cNvPr id="5" name="正方形/長方形 4">
            <a:extLst>
              <a:ext uri="{FF2B5EF4-FFF2-40B4-BE49-F238E27FC236}">
                <a16:creationId xmlns:a16="http://schemas.microsoft.com/office/drawing/2014/main" id="{E3A7139A-7F36-FDD4-234F-078AC2DD46DC}"/>
              </a:ext>
            </a:extLst>
          </p:cNvPr>
          <p:cNvSpPr/>
          <p:nvPr/>
        </p:nvSpPr>
        <p:spPr bwMode="gray">
          <a:xfrm>
            <a:off x="415925" y="1016000"/>
            <a:ext cx="9072000" cy="459999"/>
          </a:xfrm>
          <a:prstGeom prst="rect">
            <a:avLst/>
          </a:prstGeom>
          <a:no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285750" marR="0" indent="-285750" defTabSz="990564" rtl="0" eaLnBrk="1" fontAlgn="auto" latinLnBrk="0" hangingPunct="1">
              <a:lnSpc>
                <a:spcPct val="100000"/>
              </a:lnSpc>
              <a:spcBef>
                <a:spcPts val="0"/>
              </a:spcBef>
              <a:spcAft>
                <a:spcPts val="0"/>
              </a:spcAft>
              <a:buClrTx/>
              <a:buSzPct val="100000"/>
              <a:buFont typeface="Wingdings" panose="05000000000000000000" pitchFamily="2" charset="2"/>
              <a:buChar char="n"/>
              <a:tabLst/>
            </a:pPr>
            <a:r>
              <a:rPr kumimoji="1" lang="en-US" altLang="ja-JP" sz="1400" b="1" dirty="0">
                <a:solidFill>
                  <a:srgbClr val="FF0000"/>
                </a:solidFill>
                <a:latin typeface="+mn-lt"/>
                <a:cs typeface="+mn-cs"/>
              </a:rPr>
              <a:t>D</a:t>
            </a:r>
            <a:r>
              <a:rPr kumimoji="1" lang="en-US" altLang="ja-JP" sz="1400" b="1" i="0" u="none" strike="noStrike" kern="1200" cap="none" spc="0" normalizeH="0" baseline="0" noProof="0" dirty="0">
                <a:ln>
                  <a:noFill/>
                </a:ln>
                <a:solidFill>
                  <a:srgbClr val="FF0000"/>
                </a:solidFill>
                <a:effectLst/>
                <a:uLnTx/>
                <a:uFillTx/>
                <a:latin typeface="+mn-lt"/>
                <a:ea typeface="+mn-ea"/>
                <a:cs typeface="+mn-cs"/>
              </a:rPr>
              <a:t>escribe the applicant's plans for the following items regarding the details of the PoC.</a:t>
            </a:r>
            <a:endParaRPr kumimoji="1" lang="ja-JP" altLang="en-US" sz="1400" b="1" i="0" u="none" strike="noStrike" kern="1200" cap="none" spc="0" normalizeH="0" baseline="0" noProof="0" dirty="0">
              <a:ln>
                <a:noFill/>
              </a:ln>
              <a:solidFill>
                <a:srgbClr val="FF0000"/>
              </a:solidFill>
              <a:effectLst/>
              <a:uLnTx/>
              <a:uFillTx/>
              <a:latin typeface="+mn-lt"/>
              <a:ea typeface="+mn-ea"/>
              <a:cs typeface="+mn-cs"/>
            </a:endParaRPr>
          </a:p>
        </p:txBody>
      </p:sp>
    </p:spTree>
    <p:extLst>
      <p:ext uri="{BB962C8B-B14F-4D97-AF65-F5344CB8AC3E}">
        <p14:creationId xmlns:p14="http://schemas.microsoft.com/office/powerpoint/2010/main" val="302941254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E4P_STYLE_ID" val="35e8e40f-b990-41de-a0fc-543397efce71"/>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DT Template_A4_J_202401">
  <a:themeElements>
    <a:clrScheme name="DT">
      <a:dk1>
        <a:sysClr val="windowText" lastClr="000000"/>
      </a:dk1>
      <a:lt1>
        <a:sysClr val="window" lastClr="FFFFFF"/>
      </a:lt1>
      <a:dk2>
        <a:srgbClr val="53565A"/>
      </a:dk2>
      <a:lt2>
        <a:srgbClr val="D0D0CE"/>
      </a:lt2>
      <a:accent1>
        <a:srgbClr val="86BC25"/>
      </a:accent1>
      <a:accent2>
        <a:srgbClr val="43B02A"/>
      </a:accent2>
      <a:accent3>
        <a:srgbClr val="26890D"/>
      </a:accent3>
      <a:accent4>
        <a:srgbClr val="046A38"/>
      </a:accent4>
      <a:accent5>
        <a:srgbClr val="0D8390"/>
      </a:accent5>
      <a:accent6>
        <a:srgbClr val="007CB0"/>
      </a:accent6>
      <a:hlink>
        <a:srgbClr val="00A3E0"/>
      </a:hlink>
      <a:folHlink>
        <a:srgbClr val="7F7F7F"/>
      </a:folHlink>
    </a:clrScheme>
    <a:fontScheme name="Deloitte Font2024">
      <a:majorFont>
        <a:latin typeface="Calibri"/>
        <a:ea typeface="Yu Gothic UI"/>
        <a:cs typeface=""/>
      </a:majorFont>
      <a:minorFont>
        <a:latin typeface="Calibri"/>
        <a:ea typeface="Yu Gothic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rgbClr val="BBBCBC"/>
        </a:solidFill>
        <a:ln w="12700" algn="ctr">
          <a:solidFill>
            <a:srgbClr val="BBBCBC"/>
          </a:solidFill>
          <a:miter lim="800000"/>
          <a:headEnd/>
          <a:tailEnd/>
        </a:ln>
      </a:spPr>
      <a:bodyPr rot="0" spcFirstLastPara="0" vertOverflow="overflow" horzOverflow="overflow" vert="horz" wrap="square" lIns="0" tIns="0" rIns="0" bIns="0" numCol="1" spcCol="0" rtlCol="0" fromWordArt="0" anchor="ctr" anchorCtr="0" forceAA="0" compatLnSpc="1">
        <a:prstTxWarp prst="textNoShape">
          <a:avLst/>
        </a:prstTxWarp>
        <a:noAutofit/>
      </a:bodyPr>
      <a:lstStyle>
        <a:def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defRPr kumimoji="1" sz="1200" b="0" i="0" u="none" strike="noStrike" kern="1200" cap="none" spc="0" normalizeH="0" baseline="0" noProof="0" dirty="0" smtClean="0">
            <a:ln>
              <a:noFill/>
            </a:ln>
            <a:solidFill>
              <a:prstClr val="black"/>
            </a:solidFill>
            <a:effectLst/>
            <a:uLnTx/>
            <a:uFillTx/>
            <a:latin typeface="+mn-lt"/>
            <a:ea typeface="+mn-ea"/>
            <a:cs typeface="+mn-cs"/>
          </a:defRPr>
        </a:defPPr>
      </a:lstStyle>
    </a:spDef>
    <a:lnDef>
      <a:spPr bwMode="gray">
        <a:ln w="12700">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bwMode="gray">
        <a:noFill/>
      </a:spPr>
      <a:bodyPr wrap="none" lIns="0" tIns="0" rIns="0" bIns="0" rtlCol="0">
        <a:spAutoFit/>
      </a:bodyPr>
      <a:lstStyle>
        <a:defPPr marL="0" marR="0" indent="0" algn="l" defTabSz="990564" rtl="0" eaLnBrk="1" fontAlgn="auto" latinLnBrk="0" hangingPunct="1">
          <a:lnSpc>
            <a:spcPct val="100000"/>
          </a:lnSpc>
          <a:spcBef>
            <a:spcPts val="0"/>
          </a:spcBef>
          <a:spcAft>
            <a:spcPts val="0"/>
          </a:spcAft>
          <a:buClrTx/>
          <a:buSzPct val="100000"/>
          <a:buFont typeface="Wingdings" panose="05000000000000000000" pitchFamily="2" charset="2"/>
          <a:buNone/>
          <a:tabLst/>
          <a:defRPr kumimoji="1" sz="1200" b="0" i="0" u="none" strike="noStrike" kern="1200" cap="none" spc="0" normalizeH="0" baseline="0" noProof="0" dirty="0" smtClean="0">
            <a:ln>
              <a:noFill/>
            </a:ln>
            <a:solidFill>
              <a:prstClr val="black"/>
            </a:solidFill>
            <a:effectLst/>
            <a:uLnTx/>
            <a:uFillTx/>
            <a:latin typeface="+mn-lt"/>
            <a:ea typeface="+mn-ea"/>
            <a:cs typeface="+mn-cs"/>
          </a:defRPr>
        </a:defPPr>
      </a:lstStyle>
    </a:txDef>
  </a:objectDefaults>
  <a:extraClrSchemeLst/>
  <a:custClrLst>
    <a:custClr name="Green 7">
      <a:srgbClr val="2C5234"/>
    </a:custClr>
    <a:custClr name="Green 6">
      <a:srgbClr val="046A38"/>
    </a:custClr>
    <a:custClr name="Green 5">
      <a:srgbClr val="009A44"/>
    </a:custClr>
    <a:custClr name="Green 4">
      <a:srgbClr val="43B02A"/>
    </a:custClr>
    <a:custClr name="Deloitte Green">
      <a:srgbClr val="86BC25"/>
    </a:custClr>
    <a:custClr name="Green 2">
      <a:srgbClr val="C4D600"/>
    </a:custClr>
    <a:custClr name="Green 1">
      <a:srgbClr val="E3E48D"/>
    </a:custClr>
    <a:custClr name="Teal 7">
      <a:srgbClr val="004F59"/>
    </a:custClr>
    <a:custClr name="Teal 6">
      <a:srgbClr val="007680"/>
    </a:custClr>
    <a:custClr name="Teal 5">
      <a:srgbClr val="0097A9"/>
    </a:custClr>
    <a:custClr name="Teal 4">
      <a:srgbClr val="00ABAB"/>
    </a:custClr>
    <a:custClr name="Teal 3">
      <a:srgbClr val="6FC2B4"/>
    </a:custClr>
    <a:custClr name="Teal 2">
      <a:srgbClr val="9DD4CF"/>
    </a:custClr>
    <a:custClr name="Teal 1">
      <a:srgbClr val="DDEFE8"/>
    </a:custClr>
    <a:custClr name="Blue 7">
      <a:srgbClr val="041E42"/>
    </a:custClr>
    <a:custClr name="Blue 6">
      <a:srgbClr val="012169"/>
    </a:custClr>
    <a:custClr name="Blue 5">
      <a:srgbClr val="005587"/>
    </a:custClr>
    <a:custClr name="Blue 4">
      <a:srgbClr val="0076A8"/>
    </a:custClr>
    <a:custClr name="Blue 3">
      <a:srgbClr val="00A3E0"/>
    </a:custClr>
    <a:custClr name="Blue 2">
      <a:srgbClr val="62B5E5"/>
    </a:custClr>
    <a:custClr name="Blue 1">
      <a:srgbClr val="A0DCFF"/>
    </a:custClr>
    <a:custClr name="Cool Gray 11">
      <a:srgbClr val="53565A"/>
    </a:custClr>
    <a:custClr name="Cool Gray 10">
      <a:srgbClr val="63666A"/>
    </a:custClr>
    <a:custClr name="Cool Gray 9">
      <a:srgbClr val="75787B"/>
    </a:custClr>
    <a:custClr name="Cool Gray 7">
      <a:srgbClr val="97999B"/>
    </a:custClr>
    <a:custClr name="Cool Gray 6">
      <a:srgbClr val="A7A8AA"/>
    </a:custClr>
    <a:custClr name="Cool Gray 4">
      <a:srgbClr val="BBBCBC"/>
    </a:custClr>
    <a:custClr name="Cool Gray 2">
      <a:srgbClr val="D0D0CE"/>
    </a:custClr>
    <a:custClr name="White">
      <a:srgbClr val="FFFFFF"/>
    </a:custClr>
    <a:custClr name="Black">
      <a:srgbClr val="000000"/>
    </a:custClr>
    <a:custClr name="Red">
      <a:srgbClr val="DA291C"/>
    </a:custClr>
    <a:custClr name="Orange">
      <a:srgbClr val="ED8B00"/>
    </a:custClr>
    <a:custClr name="Yellow">
      <a:srgbClr val="FFCD00"/>
    </a:custClr>
  </a:custClrLst>
  <a:extLst>
    <a:ext uri="{05A4C25C-085E-4340-85A3-A5531E510DB2}">
      <thm15:themeFamily xmlns:thm15="http://schemas.microsoft.com/office/thememl/2012/main" name="DT Template_A4_J.pptx" id="{2EDBF493-BCFD-4812-A849-0DAF123BBA0E}" vid="{8B02D26D-CD54-4DF1-A9EA-52088E75C19D}"/>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a0b8bee8-969b-4b40-941e-14b2f02a1f21">
      <UserInfo>
        <DisplayName>Tanaka, Ryogo</DisplayName>
        <AccountId>18</AccountId>
        <AccountType/>
      </UserInfo>
    </SharedWithUsers>
    <lcf76f155ced4ddcb4097134ff3c332f xmlns="9b5840f6-cd00-4401-88ae-1714b6b5701c">
      <Terms xmlns="http://schemas.microsoft.com/office/infopath/2007/PartnerControls"/>
    </lcf76f155ced4ddcb4097134ff3c332f>
    <TaxCatchAll xmlns="a0b8bee8-969b-4b40-941e-14b2f02a1f21" xsi:nil="tru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67D9FF62746A3C478C2558840230A0DF" ma:contentTypeVersion="15" ma:contentTypeDescription="新しいドキュメントを作成します。" ma:contentTypeScope="" ma:versionID="7c5a3b8a882f2675fafedc21f268df94">
  <xsd:schema xmlns:xsd="http://www.w3.org/2001/XMLSchema" xmlns:xs="http://www.w3.org/2001/XMLSchema" xmlns:p="http://schemas.microsoft.com/office/2006/metadata/properties" xmlns:ns2="9b5840f6-cd00-4401-88ae-1714b6b5701c" xmlns:ns3="a0b8bee8-969b-4b40-941e-14b2f02a1f21" targetNamespace="http://schemas.microsoft.com/office/2006/metadata/properties" ma:root="true" ma:fieldsID="1a83bf84ab11c4dbf129fbbcaa5f59ca" ns2:_="" ns3:_="">
    <xsd:import namespace="9b5840f6-cd00-4401-88ae-1714b6b5701c"/>
    <xsd:import namespace="a0b8bee8-969b-4b40-941e-14b2f02a1f21"/>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LengthInSecond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b5840f6-cd00-4401-88ae-1714b6b5701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画像タグ" ma:readOnly="false" ma:fieldId="{5cf76f15-5ced-4ddc-b409-7134ff3c332f}" ma:taxonomyMulti="true" ma:sspId="798d900d-0589-4081-96eb-513de833a507"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20" nillable="true" ma:displayName="MediaServiceDateTaken" ma:hidden="true" ma:indexed="true" ma:internalName="MediaServiceDateTake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element name="MediaServiceLocation" ma:index="22"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0b8bee8-969b-4b40-941e-14b2f02a1f21"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08ffbb12-7778-449a-83c3-01a73edb25b8}" ma:internalName="TaxCatchAll" ma:showField="CatchAllData" ma:web="a0b8bee8-969b-4b40-941e-14b2f02a1f21">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8BCEF30-2E4F-445B-A9B5-6589E2D6F321}">
  <ds:schemaRefs>
    <ds:schemaRef ds:uri="http://schemas.microsoft.com/office/2006/documentManagement/types"/>
    <ds:schemaRef ds:uri="http://www.w3.org/XML/1998/namespace"/>
    <ds:schemaRef ds:uri="a0b8bee8-969b-4b40-941e-14b2f02a1f21"/>
    <ds:schemaRef ds:uri="http://schemas.microsoft.com/office/infopath/2007/PartnerControls"/>
    <ds:schemaRef ds:uri="9b5840f6-cd00-4401-88ae-1714b6b5701c"/>
    <ds:schemaRef ds:uri="http://purl.org/dc/dcmitype/"/>
    <ds:schemaRef ds:uri="http://schemas.openxmlformats.org/package/2006/metadata/core-properties"/>
    <ds:schemaRef ds:uri="http://purl.org/dc/elements/1.1/"/>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3D352341-B320-47F0-BD86-B274E328491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b5840f6-cd00-4401-88ae-1714b6b5701c"/>
    <ds:schemaRef ds:uri="a0b8bee8-969b-4b40-941e-14b2f02a1f2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5724365-A090-4802-88A5-FBCE8960026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令和６年度キングサーモンプロジェクト（海外都市課題解決コース）にかかるプロモーター業務委託_技術提案書v0.0</Template>
  <TotalTime>0</TotalTime>
  <Words>2462</Words>
  <Application>Microsoft Office PowerPoint</Application>
  <PresentationFormat>A4 210 x 297 mm</PresentationFormat>
  <Paragraphs>328</Paragraphs>
  <Slides>16</Slides>
  <Notes>1</Notes>
  <HiddenSlides>0</HiddenSlides>
  <MMClips>0</MMClips>
  <ScaleCrop>false</ScaleCrop>
  <HeadingPairs>
    <vt:vector size="8" baseType="variant">
      <vt:variant>
        <vt:lpstr>使用されているフォント</vt:lpstr>
      </vt:variant>
      <vt:variant>
        <vt:i4>6</vt:i4>
      </vt:variant>
      <vt:variant>
        <vt:lpstr>テーマ</vt:lpstr>
      </vt:variant>
      <vt:variant>
        <vt:i4>1</vt:i4>
      </vt:variant>
      <vt:variant>
        <vt:lpstr>埋め込まれた OLE サーバー</vt:lpstr>
      </vt:variant>
      <vt:variant>
        <vt:i4>1</vt:i4>
      </vt:variant>
      <vt:variant>
        <vt:lpstr>スライド タイトル</vt:lpstr>
      </vt:variant>
      <vt:variant>
        <vt:i4>16</vt:i4>
      </vt:variant>
    </vt:vector>
  </HeadingPairs>
  <TitlesOfParts>
    <vt:vector size="24" baseType="lpstr">
      <vt:lpstr>Yu Gothic UI</vt:lpstr>
      <vt:lpstr>Arial</vt:lpstr>
      <vt:lpstr>Calibri</vt:lpstr>
      <vt:lpstr>Calibri Light</vt:lpstr>
      <vt:lpstr>Verdana</vt:lpstr>
      <vt:lpstr>Wingdings</vt:lpstr>
      <vt:lpstr>DT Template_A4_J_202401</vt:lpstr>
      <vt:lpstr>think-cell スライド</vt:lpstr>
      <vt:lpstr>Application Form for King Salmon Project “Joint Project with Startups and Overseas Cities</vt:lpstr>
      <vt:lpstr>Examples of evaluation perspectives and relevant description items for the joint project Each overseas city evaluates application forms based on the following evaluation perspective examples and its own criteria. Refer to the following while filling out the application form. </vt:lpstr>
      <vt:lpstr>Applicant’s Contact Information</vt:lpstr>
      <vt:lpstr>Corporate Information</vt:lpstr>
      <vt:lpstr>Corporate mission (Mission of the company, background of the startup, and purpose of the application)</vt:lpstr>
      <vt:lpstr>Description of products and services to be applied in the PoC</vt:lpstr>
      <vt:lpstr>Competitive Advantages of the products and services applied in the PoC</vt:lpstr>
      <vt:lpstr>Contents of the PoC ① (Outline 1/2)</vt:lpstr>
      <vt:lpstr>Contents of the PoC ② (Outline 2/2)</vt:lpstr>
      <vt:lpstr>Contents of the PoC ③ (The results and effects you would like to obtain through PoC, and how to verify them)</vt:lpstr>
      <vt:lpstr>Contents of the PoC ④（Schedule）</vt:lpstr>
      <vt:lpstr>Contents of the PoC ⑤（Costs）</vt:lpstr>
      <vt:lpstr>Contents of the PoC ⑥（teams and Members）</vt:lpstr>
      <vt:lpstr>Past Overseas Activities</vt:lpstr>
      <vt:lpstr>Business development plans and growth strategies in overseas cities ① （About the Market）</vt:lpstr>
      <vt:lpstr>Plan for business development and growth strategy in overseas cities ② （Expansion after the proof of concept）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2024-05-16T08:57:02Z</dcterms:created>
  <dcterms:modified xsi:type="dcterms:W3CDTF">2024-05-29T09:22:40Z</dcterms:modified>
  <cp:category/>
  <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a60d57e-af5b-4752-ac57-3e4f28ca11dc_Enabled">
    <vt:lpwstr>true</vt:lpwstr>
  </property>
  <property fmtid="{D5CDD505-2E9C-101B-9397-08002B2CF9AE}" pid="3" name="MSIP_Label_ea60d57e-af5b-4752-ac57-3e4f28ca11dc_SetDate">
    <vt:lpwstr>2024-05-16T08:57:12Z</vt:lpwstr>
  </property>
  <property fmtid="{D5CDD505-2E9C-101B-9397-08002B2CF9AE}" pid="4" name="MSIP_Label_ea60d57e-af5b-4752-ac57-3e4f28ca11dc_Method">
    <vt:lpwstr>Standard</vt:lpwstr>
  </property>
  <property fmtid="{D5CDD505-2E9C-101B-9397-08002B2CF9AE}" pid="5" name="MSIP_Label_ea60d57e-af5b-4752-ac57-3e4f28ca11dc_Name">
    <vt:lpwstr>ea60d57e-af5b-4752-ac57-3e4f28ca11dc</vt:lpwstr>
  </property>
  <property fmtid="{D5CDD505-2E9C-101B-9397-08002B2CF9AE}" pid="6" name="MSIP_Label_ea60d57e-af5b-4752-ac57-3e4f28ca11dc_SiteId">
    <vt:lpwstr>36da45f1-dd2c-4d1f-af13-5abe46b99921</vt:lpwstr>
  </property>
  <property fmtid="{D5CDD505-2E9C-101B-9397-08002B2CF9AE}" pid="7" name="MSIP_Label_ea60d57e-af5b-4752-ac57-3e4f28ca11dc_ActionId">
    <vt:lpwstr>a571a08f-b93c-494e-a750-365b449242ab</vt:lpwstr>
  </property>
  <property fmtid="{D5CDD505-2E9C-101B-9397-08002B2CF9AE}" pid="8" name="MSIP_Label_ea60d57e-af5b-4752-ac57-3e4f28ca11dc_ContentBits">
    <vt:lpwstr>0</vt:lpwstr>
  </property>
  <property fmtid="{D5CDD505-2E9C-101B-9397-08002B2CF9AE}" pid="9" name="MediaServiceImageTags">
    <vt:lpwstr/>
  </property>
  <property fmtid="{D5CDD505-2E9C-101B-9397-08002B2CF9AE}" pid="10" name="ContentTypeId">
    <vt:lpwstr>0x01010067D9FF62746A3C478C2558840230A0DF</vt:lpwstr>
  </property>
</Properties>
</file>